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64"/>
  </p:notesMasterIdLst>
  <p:sldIdLst>
    <p:sldId id="256" r:id="rId4"/>
    <p:sldId id="318" r:id="rId5"/>
    <p:sldId id="315" r:id="rId6"/>
    <p:sldId id="316" r:id="rId7"/>
    <p:sldId id="317" r:id="rId8"/>
    <p:sldId id="323" r:id="rId9"/>
    <p:sldId id="322" r:id="rId10"/>
    <p:sldId id="353" r:id="rId11"/>
    <p:sldId id="354" r:id="rId12"/>
    <p:sldId id="363" r:id="rId13"/>
    <p:sldId id="319" r:id="rId14"/>
    <p:sldId id="277" r:id="rId15"/>
    <p:sldId id="259" r:id="rId16"/>
    <p:sldId id="355" r:id="rId17"/>
    <p:sldId id="356" r:id="rId18"/>
    <p:sldId id="359" r:id="rId19"/>
    <p:sldId id="368" r:id="rId20"/>
    <p:sldId id="358" r:id="rId21"/>
    <p:sldId id="377" r:id="rId22"/>
    <p:sldId id="360" r:id="rId23"/>
    <p:sldId id="361" r:id="rId24"/>
    <p:sldId id="324" r:id="rId25"/>
    <p:sldId id="321" r:id="rId26"/>
    <p:sldId id="325" r:id="rId27"/>
    <p:sldId id="280" r:id="rId28"/>
    <p:sldId id="282" r:id="rId29"/>
    <p:sldId id="283" r:id="rId30"/>
    <p:sldId id="279" r:id="rId31"/>
    <p:sldId id="269" r:id="rId32"/>
    <p:sldId id="264" r:id="rId33"/>
    <p:sldId id="268" r:id="rId34"/>
    <p:sldId id="362" r:id="rId35"/>
    <p:sldId id="347" r:id="rId36"/>
    <p:sldId id="348" r:id="rId37"/>
    <p:sldId id="327" r:id="rId38"/>
    <p:sldId id="326" r:id="rId39"/>
    <p:sldId id="372" r:id="rId40"/>
    <p:sldId id="370" r:id="rId41"/>
    <p:sldId id="371" r:id="rId42"/>
    <p:sldId id="345" r:id="rId43"/>
    <p:sldId id="373" r:id="rId44"/>
    <p:sldId id="374" r:id="rId45"/>
    <p:sldId id="329" r:id="rId46"/>
    <p:sldId id="346" r:id="rId47"/>
    <p:sldId id="331" r:id="rId48"/>
    <p:sldId id="333" r:id="rId49"/>
    <p:sldId id="334" r:id="rId50"/>
    <p:sldId id="335" r:id="rId51"/>
    <p:sldId id="336" r:id="rId52"/>
    <p:sldId id="337" r:id="rId53"/>
    <p:sldId id="339" r:id="rId54"/>
    <p:sldId id="364" r:id="rId55"/>
    <p:sldId id="365" r:id="rId56"/>
    <p:sldId id="366" r:id="rId57"/>
    <p:sldId id="367" r:id="rId58"/>
    <p:sldId id="375" r:id="rId59"/>
    <p:sldId id="274" r:id="rId60"/>
    <p:sldId id="376" r:id="rId61"/>
    <p:sldId id="379" r:id="rId62"/>
    <p:sldId id="378" r:id="rId6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95" d="100"/>
          <a:sy n="95" d="100"/>
        </p:scale>
        <p:origin x="6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검찰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256322</c:v>
                </c:pt>
                <c:pt idx="1">
                  <c:v>224384</c:v>
                </c:pt>
                <c:pt idx="2">
                  <c:v>196790</c:v>
                </c:pt>
                <c:pt idx="3">
                  <c:v>254509</c:v>
                </c:pt>
                <c:pt idx="4">
                  <c:v>156445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2-498A-999E-F098616190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경찰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2005091</c:v>
                </c:pt>
                <c:pt idx="1">
                  <c:v>558122</c:v>
                </c:pt>
                <c:pt idx="2">
                  <c:v>733144</c:v>
                </c:pt>
                <c:pt idx="3">
                  <c:v>460344</c:v>
                </c:pt>
                <c:pt idx="4">
                  <c:v>945496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2-498A-999E-F09861619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1675008"/>
        <c:axId val="101676544"/>
      </c:barChart>
      <c:catAx>
        <c:axId val="10167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676544"/>
        <c:crosses val="autoZero"/>
        <c:auto val="1"/>
        <c:lblAlgn val="ctr"/>
        <c:lblOffset val="100"/>
        <c:noMultiLvlLbl val="0"/>
      </c:catAx>
      <c:valAx>
        <c:axId val="101676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ko-KR" altLang="en-US" baseline="0"/>
                  <a:t>제공건수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101675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/>
            </a:pPr>
            <a:endParaRPr lang="ko-K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D4949-57FC-41AA-BF46-33024C1AE003}" type="doc">
      <dgm:prSet loTypeId="urn:microsoft.com/office/officeart/2005/8/layout/default#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pPr latinLnBrk="1"/>
          <a:endParaRPr lang="ko-KR" altLang="en-US"/>
        </a:p>
      </dgm:t>
    </dgm:pt>
    <dgm:pt modelId="{7255AB8C-42A5-4FB2-9F91-E35B743DECE2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유형</a:t>
          </a:r>
          <a:endParaRPr lang="ko-KR" altLang="en-US" sz="2000" dirty="0"/>
        </a:p>
      </dgm:t>
    </dgm:pt>
    <dgm:pt modelId="{CAFE7105-EC8D-4872-A136-6452455FAF6A}" type="parTrans" cxnId="{4683053A-9F53-4831-BD60-31F7C8FC7C26}">
      <dgm:prSet/>
      <dgm:spPr/>
      <dgm:t>
        <a:bodyPr/>
        <a:lstStyle/>
        <a:p>
          <a:pPr latinLnBrk="1"/>
          <a:endParaRPr lang="ko-KR" altLang="en-US"/>
        </a:p>
      </dgm:t>
    </dgm:pt>
    <dgm:pt modelId="{9F7C7A6F-BD83-4647-9C65-D51A4548922A}" type="sibTrans" cxnId="{4683053A-9F53-4831-BD60-31F7C8FC7C26}">
      <dgm:prSet/>
      <dgm:spPr/>
      <dgm:t>
        <a:bodyPr/>
        <a:lstStyle/>
        <a:p>
          <a:pPr latinLnBrk="1"/>
          <a:endParaRPr lang="ko-KR" altLang="en-US"/>
        </a:p>
      </dgm:t>
    </dgm:pt>
    <dgm:pt modelId="{662FC2D3-995E-4DCC-8B35-37D1769AEF60}">
      <dgm:prSet custT="1"/>
      <dgm:spPr/>
      <dgm:t>
        <a:bodyPr/>
        <a:lstStyle/>
        <a:p>
          <a:pPr latinLnBrk="1"/>
          <a:r>
            <a:rPr lang="ko-KR" altLang="ko-KR" sz="1500" dirty="0" smtClean="0"/>
            <a:t>건강정보</a:t>
          </a:r>
          <a:r>
            <a:rPr lang="en-US" altLang="ko-KR" sz="1500" dirty="0" smtClean="0"/>
            <a:t>, </a:t>
          </a:r>
          <a:r>
            <a:rPr lang="ko-KR" altLang="ko-KR" sz="1500" dirty="0" smtClean="0"/>
            <a:t>생체정보</a:t>
          </a:r>
          <a:r>
            <a:rPr lang="en-US" altLang="ko-KR" sz="1500" dirty="0" smtClean="0"/>
            <a:t>,</a:t>
          </a:r>
          <a:r>
            <a:rPr lang="ko-KR" altLang="ko-KR" sz="1500" dirty="0" smtClean="0"/>
            <a:t> 유전자 정보</a:t>
          </a:r>
          <a:r>
            <a:rPr lang="en-US" altLang="ko-KR" sz="1500" dirty="0" smtClean="0"/>
            <a:t>,  CCTV </a:t>
          </a:r>
          <a:r>
            <a:rPr lang="ko-KR" altLang="ko-KR" sz="1500" dirty="0" smtClean="0"/>
            <a:t>영상</a:t>
          </a:r>
          <a:r>
            <a:rPr lang="en-US" altLang="ko-KR" sz="1500" dirty="0" smtClean="0"/>
            <a:t>, </a:t>
          </a:r>
          <a:r>
            <a:rPr lang="ko-KR" altLang="ko-KR" sz="1500" dirty="0" smtClean="0"/>
            <a:t>위치정보</a:t>
          </a:r>
          <a:r>
            <a:rPr lang="en-US" altLang="ko-KR" sz="1500" dirty="0" smtClean="0"/>
            <a:t>, </a:t>
          </a:r>
          <a:r>
            <a:rPr lang="ko-KR" altLang="en-US" sz="1500" dirty="0" err="1" smtClean="0"/>
            <a:t>네비게이션</a:t>
          </a:r>
          <a:r>
            <a:rPr lang="ko-KR" altLang="en-US" sz="1500" dirty="0" smtClean="0"/>
            <a:t> 정보</a:t>
          </a:r>
          <a:r>
            <a:rPr lang="en-US" altLang="ko-KR" sz="1500" dirty="0" smtClean="0"/>
            <a:t>, </a:t>
          </a:r>
          <a:r>
            <a:rPr lang="ko-KR" altLang="ko-KR" sz="1500" dirty="0" smtClean="0"/>
            <a:t>금융거래내역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포인트</a:t>
          </a:r>
          <a:r>
            <a:rPr lang="en-US" altLang="ko-KR" sz="1500" dirty="0" smtClean="0"/>
            <a:t> </a:t>
          </a:r>
          <a:r>
            <a:rPr lang="ko-KR" altLang="en-US" sz="1500" dirty="0" smtClean="0"/>
            <a:t>이용 내역</a:t>
          </a:r>
          <a:r>
            <a:rPr lang="en-US" altLang="ko-KR" sz="1500" dirty="0" smtClean="0"/>
            <a:t>, </a:t>
          </a:r>
          <a:r>
            <a:rPr lang="ko-KR" altLang="ko-KR" sz="1500" dirty="0" smtClean="0"/>
            <a:t>구매이력</a:t>
          </a:r>
          <a:r>
            <a:rPr lang="en-US" altLang="ko-KR" sz="1500" dirty="0" smtClean="0"/>
            <a:t>, </a:t>
          </a:r>
          <a:r>
            <a:rPr lang="ko-KR" altLang="ko-KR" sz="1500" dirty="0" smtClean="0"/>
            <a:t>통화내역</a:t>
          </a:r>
          <a:r>
            <a:rPr lang="en-US" altLang="ko-KR" sz="1500" dirty="0" smtClean="0"/>
            <a:t>, </a:t>
          </a:r>
          <a:r>
            <a:rPr lang="ko-KR" altLang="ko-KR" sz="1500" dirty="0" smtClean="0"/>
            <a:t>전자우편</a:t>
          </a:r>
          <a:r>
            <a:rPr lang="en-US" altLang="ko-KR" sz="1500" dirty="0" smtClean="0"/>
            <a:t>, </a:t>
          </a:r>
          <a:r>
            <a:rPr lang="ko-KR" altLang="ko-KR" sz="1500" dirty="0" err="1" smtClean="0"/>
            <a:t>소셜네트워크서비스</a:t>
          </a:r>
          <a:r>
            <a:rPr lang="en-US" altLang="ko-KR" sz="1500" dirty="0" smtClean="0"/>
            <a:t>, </a:t>
          </a:r>
          <a:r>
            <a:rPr lang="ko-KR" altLang="ko-KR" sz="1500" dirty="0" smtClean="0"/>
            <a:t>인터넷 </a:t>
          </a:r>
          <a:r>
            <a:rPr lang="ko-KR" altLang="ko-KR" sz="1500" dirty="0" err="1" smtClean="0"/>
            <a:t>접속ㆍ검색기록</a:t>
          </a:r>
          <a:r>
            <a:rPr lang="en-US" altLang="ko-KR" sz="1500" dirty="0" smtClean="0"/>
            <a:t>, </a:t>
          </a:r>
          <a:r>
            <a:rPr lang="ko-KR" altLang="ko-KR" sz="1500" dirty="0" smtClean="0"/>
            <a:t>애플리케이션 정보</a:t>
          </a:r>
          <a:r>
            <a:rPr lang="en-US" altLang="ko-KR" sz="1500" dirty="0" smtClean="0"/>
            <a:t> </a:t>
          </a:r>
          <a:r>
            <a:rPr lang="ko-KR" altLang="en-US" sz="1500" dirty="0" smtClean="0"/>
            <a:t>등</a:t>
          </a:r>
          <a:endParaRPr lang="en-US" altLang="ko-KR" sz="1500" dirty="0" smtClean="0"/>
        </a:p>
      </dgm:t>
    </dgm:pt>
    <dgm:pt modelId="{0B9E268F-BA6C-4F2C-9748-D1CE50B20631}" type="parTrans" cxnId="{CBEBD2F5-0075-46CC-BB28-BEACD97C9A76}">
      <dgm:prSet/>
      <dgm:spPr/>
      <dgm:t>
        <a:bodyPr/>
        <a:lstStyle/>
        <a:p>
          <a:pPr latinLnBrk="1"/>
          <a:endParaRPr lang="ko-KR" altLang="en-US"/>
        </a:p>
      </dgm:t>
    </dgm:pt>
    <dgm:pt modelId="{A8260472-E926-44FB-8993-E00E1A0C3D87}" type="sibTrans" cxnId="{CBEBD2F5-0075-46CC-BB28-BEACD97C9A76}">
      <dgm:prSet/>
      <dgm:spPr/>
      <dgm:t>
        <a:bodyPr/>
        <a:lstStyle/>
        <a:p>
          <a:pPr latinLnBrk="1"/>
          <a:endParaRPr lang="ko-KR" altLang="en-US"/>
        </a:p>
      </dgm:t>
    </dgm:pt>
    <dgm:pt modelId="{73585FB5-80B5-49CC-934D-A3A1DFCC171B}">
      <dgm:prSet custT="1"/>
      <dgm:spPr/>
      <dgm:t>
        <a:bodyPr/>
        <a:lstStyle/>
        <a:p>
          <a:pPr latinLnBrk="1"/>
          <a:r>
            <a:rPr lang="ko-KR" altLang="en-US" sz="1800" dirty="0" smtClean="0"/>
            <a:t>출처</a:t>
          </a:r>
          <a:endParaRPr lang="en-US" altLang="ko-KR" sz="1800" dirty="0" smtClean="0"/>
        </a:p>
      </dgm:t>
    </dgm:pt>
    <dgm:pt modelId="{D2A29D4A-1F6C-402A-AC4F-D42C526DCAA7}" type="parTrans" cxnId="{AA47152E-186E-42D9-B5FA-C973E29C4668}">
      <dgm:prSet/>
      <dgm:spPr/>
      <dgm:t>
        <a:bodyPr/>
        <a:lstStyle/>
        <a:p>
          <a:pPr latinLnBrk="1"/>
          <a:endParaRPr lang="ko-KR" altLang="en-US"/>
        </a:p>
      </dgm:t>
    </dgm:pt>
    <dgm:pt modelId="{926ED70F-8F35-4AB7-A5F9-14F886BF1A67}" type="sibTrans" cxnId="{AA47152E-186E-42D9-B5FA-C973E29C4668}">
      <dgm:prSet/>
      <dgm:spPr/>
      <dgm:t>
        <a:bodyPr/>
        <a:lstStyle/>
        <a:p>
          <a:pPr latinLnBrk="1"/>
          <a:endParaRPr lang="ko-KR" altLang="en-US"/>
        </a:p>
      </dgm:t>
    </dgm:pt>
    <dgm:pt modelId="{D264447B-DD12-4E73-A2B6-B030FF4EDC6A}">
      <dgm:prSet custT="1"/>
      <dgm:spPr/>
      <dgm:t>
        <a:bodyPr/>
        <a:lstStyle/>
        <a:p>
          <a:pPr latinLnBrk="1"/>
          <a:r>
            <a:rPr lang="ko-KR" altLang="en-US" sz="1500" dirty="0" smtClean="0"/>
            <a:t>정보주체</a:t>
          </a:r>
          <a:endParaRPr lang="en-US" altLang="ko-KR" sz="1500" dirty="0" smtClean="0"/>
        </a:p>
      </dgm:t>
    </dgm:pt>
    <dgm:pt modelId="{E56F909D-0D9D-4FE1-B8F5-53BC152FB5BC}" type="parTrans" cxnId="{6E625C37-9E79-4801-B383-78E49F31218F}">
      <dgm:prSet/>
      <dgm:spPr/>
      <dgm:t>
        <a:bodyPr/>
        <a:lstStyle/>
        <a:p>
          <a:pPr latinLnBrk="1"/>
          <a:endParaRPr lang="ko-KR" altLang="en-US"/>
        </a:p>
      </dgm:t>
    </dgm:pt>
    <dgm:pt modelId="{7E0D2AB4-6F17-41FF-BA6D-C6614DA138E5}" type="sibTrans" cxnId="{6E625C37-9E79-4801-B383-78E49F31218F}">
      <dgm:prSet/>
      <dgm:spPr/>
      <dgm:t>
        <a:bodyPr/>
        <a:lstStyle/>
        <a:p>
          <a:pPr latinLnBrk="1"/>
          <a:endParaRPr lang="ko-KR" altLang="en-US"/>
        </a:p>
      </dgm:t>
    </dgm:pt>
    <dgm:pt modelId="{91443277-7330-4505-906F-F0EB80A18B69}">
      <dgm:prSet custT="1"/>
      <dgm:spPr/>
      <dgm:t>
        <a:bodyPr/>
        <a:lstStyle/>
        <a:p>
          <a:pPr latinLnBrk="1"/>
          <a:r>
            <a:rPr lang="ko-KR" altLang="ko-KR" sz="1500" dirty="0" err="1" smtClean="0"/>
            <a:t>드론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기타</a:t>
          </a:r>
          <a:endParaRPr lang="en-US" altLang="ko-KR" sz="1500" dirty="0" smtClean="0"/>
        </a:p>
      </dgm:t>
    </dgm:pt>
    <dgm:pt modelId="{39680A59-8FEB-4B65-BC1D-776B694BF80E}" type="parTrans" cxnId="{210E21B1-D1F4-4917-AA85-14CE2FA1F019}">
      <dgm:prSet/>
      <dgm:spPr/>
      <dgm:t>
        <a:bodyPr/>
        <a:lstStyle/>
        <a:p>
          <a:pPr latinLnBrk="1"/>
          <a:endParaRPr lang="ko-KR" altLang="en-US"/>
        </a:p>
      </dgm:t>
    </dgm:pt>
    <dgm:pt modelId="{4026CB3D-9837-4CEF-A777-F44D582992F7}" type="sibTrans" cxnId="{210E21B1-D1F4-4917-AA85-14CE2FA1F019}">
      <dgm:prSet/>
      <dgm:spPr/>
      <dgm:t>
        <a:bodyPr/>
        <a:lstStyle/>
        <a:p>
          <a:pPr latinLnBrk="1"/>
          <a:endParaRPr lang="ko-KR" altLang="en-US"/>
        </a:p>
      </dgm:t>
    </dgm:pt>
    <dgm:pt modelId="{57A21B5E-76EA-408B-80C6-A3B3F0F7354D}">
      <dgm:prSet custT="1"/>
      <dgm:spPr/>
      <dgm:t>
        <a:bodyPr/>
        <a:lstStyle/>
        <a:p>
          <a:pPr latinLnBrk="1"/>
          <a:r>
            <a:rPr lang="ko-KR" altLang="en-US" sz="1800" dirty="0" smtClean="0"/>
            <a:t>방식</a:t>
          </a:r>
          <a:endParaRPr lang="en-US" altLang="ko-KR" sz="1800" dirty="0" smtClean="0"/>
        </a:p>
      </dgm:t>
    </dgm:pt>
    <dgm:pt modelId="{B6FF2812-785A-4BE3-A9C5-C7C10F89A211}" type="parTrans" cxnId="{D6BD46B7-F2F5-4855-8CA1-C5829B38DCAA}">
      <dgm:prSet/>
      <dgm:spPr/>
      <dgm:t>
        <a:bodyPr/>
        <a:lstStyle/>
        <a:p>
          <a:pPr latinLnBrk="1"/>
          <a:endParaRPr lang="ko-KR" altLang="en-US"/>
        </a:p>
      </dgm:t>
    </dgm:pt>
    <dgm:pt modelId="{E0076B36-C7B4-4953-BE7C-2858C15BF189}" type="sibTrans" cxnId="{D6BD46B7-F2F5-4855-8CA1-C5829B38DCAA}">
      <dgm:prSet/>
      <dgm:spPr/>
      <dgm:t>
        <a:bodyPr/>
        <a:lstStyle/>
        <a:p>
          <a:pPr latinLnBrk="1"/>
          <a:endParaRPr lang="ko-KR" altLang="en-US"/>
        </a:p>
      </dgm:t>
    </dgm:pt>
    <dgm:pt modelId="{3BF6D361-5CA5-40F9-B063-4050FC899F84}">
      <dgm:prSet custT="1"/>
      <dgm:spPr/>
      <dgm:t>
        <a:bodyPr/>
        <a:lstStyle/>
        <a:p>
          <a:pPr latinLnBrk="1"/>
          <a:r>
            <a:rPr lang="ko-KR" altLang="en-US" sz="1500" dirty="0" smtClean="0"/>
            <a:t>스스로 등록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입력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서비스 이용에 부수적</a:t>
          </a:r>
          <a:endParaRPr lang="en-US" altLang="ko-KR" sz="1500" dirty="0" smtClean="0"/>
        </a:p>
      </dgm:t>
    </dgm:pt>
    <dgm:pt modelId="{249193E5-98FC-44F7-85B1-60B3BAA1502A}" type="parTrans" cxnId="{45D3E838-6CA8-482F-9CB1-8244E2F6B4C7}">
      <dgm:prSet/>
      <dgm:spPr/>
      <dgm:t>
        <a:bodyPr/>
        <a:lstStyle/>
        <a:p>
          <a:pPr latinLnBrk="1"/>
          <a:endParaRPr lang="ko-KR" altLang="en-US"/>
        </a:p>
      </dgm:t>
    </dgm:pt>
    <dgm:pt modelId="{7DDB252F-39BC-4BB3-AA15-7E74DBE8981F}" type="sibTrans" cxnId="{45D3E838-6CA8-482F-9CB1-8244E2F6B4C7}">
      <dgm:prSet/>
      <dgm:spPr/>
      <dgm:t>
        <a:bodyPr/>
        <a:lstStyle/>
        <a:p>
          <a:pPr latinLnBrk="1"/>
          <a:endParaRPr lang="ko-KR" altLang="en-US"/>
        </a:p>
      </dgm:t>
    </dgm:pt>
    <dgm:pt modelId="{2CA3A0DF-0CD2-4A3D-A5FE-5A893EDDDCA2}">
      <dgm:prSet custT="1"/>
      <dgm:spPr/>
      <dgm:t>
        <a:bodyPr/>
        <a:lstStyle/>
        <a:p>
          <a:pPr latinLnBrk="1"/>
          <a:r>
            <a:rPr lang="ko-KR" altLang="en-US" sz="1800" dirty="0" smtClean="0"/>
            <a:t>미래</a:t>
          </a:r>
          <a:endParaRPr lang="en-US" altLang="ko-KR" sz="1800" dirty="0" smtClean="0"/>
        </a:p>
      </dgm:t>
    </dgm:pt>
    <dgm:pt modelId="{33095038-22E0-49E4-A818-9EB705A5B6B4}" type="parTrans" cxnId="{43F35E24-EE2C-4E5C-BD59-D0613A05AC18}">
      <dgm:prSet/>
      <dgm:spPr/>
      <dgm:t>
        <a:bodyPr/>
        <a:lstStyle/>
        <a:p>
          <a:pPr latinLnBrk="1"/>
          <a:endParaRPr lang="ko-KR" altLang="en-US"/>
        </a:p>
      </dgm:t>
    </dgm:pt>
    <dgm:pt modelId="{82EB5607-9A23-40D7-A647-DCA129C1FBAA}" type="sibTrans" cxnId="{43F35E24-EE2C-4E5C-BD59-D0613A05AC18}">
      <dgm:prSet/>
      <dgm:spPr/>
      <dgm:t>
        <a:bodyPr/>
        <a:lstStyle/>
        <a:p>
          <a:pPr latinLnBrk="1"/>
          <a:endParaRPr lang="ko-KR" altLang="en-US"/>
        </a:p>
      </dgm:t>
    </dgm:pt>
    <dgm:pt modelId="{28E45F15-1539-4DED-A348-3239174971A3}">
      <dgm:prSet custT="1"/>
      <dgm:spPr/>
      <dgm:t>
        <a:bodyPr/>
        <a:lstStyle/>
        <a:p>
          <a:pPr latinLnBrk="1"/>
          <a:r>
            <a:rPr lang="ko-KR" altLang="en-US" sz="1500" dirty="0" smtClean="0"/>
            <a:t>개인정보의 양과 질 비약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위험성 커짐</a:t>
          </a:r>
          <a:endParaRPr lang="en-US" altLang="ko-KR" sz="1500" dirty="0" smtClean="0"/>
        </a:p>
      </dgm:t>
    </dgm:pt>
    <dgm:pt modelId="{4903623B-9CF4-482C-9234-B9EDCE474FA7}" type="parTrans" cxnId="{ACE830BC-390E-4D04-9FF8-71DC63353F32}">
      <dgm:prSet/>
      <dgm:spPr/>
      <dgm:t>
        <a:bodyPr/>
        <a:lstStyle/>
        <a:p>
          <a:pPr latinLnBrk="1"/>
          <a:endParaRPr lang="ko-KR" altLang="en-US"/>
        </a:p>
      </dgm:t>
    </dgm:pt>
    <dgm:pt modelId="{692015ED-0B42-4F5B-8F1C-CDDE6568F3DF}" type="sibTrans" cxnId="{ACE830BC-390E-4D04-9FF8-71DC63353F32}">
      <dgm:prSet/>
      <dgm:spPr/>
      <dgm:t>
        <a:bodyPr/>
        <a:lstStyle/>
        <a:p>
          <a:pPr latinLnBrk="1"/>
          <a:endParaRPr lang="ko-KR" altLang="en-US"/>
        </a:p>
      </dgm:t>
    </dgm:pt>
    <dgm:pt modelId="{F4BD7A3C-44C0-41E1-86A2-E713206BEA6A}">
      <dgm:prSet custT="1"/>
      <dgm:spPr/>
      <dgm:t>
        <a:bodyPr/>
        <a:lstStyle/>
        <a:p>
          <a:pPr latinLnBrk="1"/>
          <a:r>
            <a:rPr lang="ko-KR" altLang="en-US" sz="1500" dirty="0" smtClean="0"/>
            <a:t>원격</a:t>
          </a:r>
          <a:endParaRPr lang="en-US" altLang="ko-KR" sz="1500" dirty="0" smtClean="0"/>
        </a:p>
      </dgm:t>
    </dgm:pt>
    <dgm:pt modelId="{79633A33-E676-488C-8408-1C2291E3EF76}" type="parTrans" cxnId="{0118E679-2213-4405-AD2E-81E964D726F8}">
      <dgm:prSet/>
      <dgm:spPr/>
      <dgm:t>
        <a:bodyPr/>
        <a:lstStyle/>
        <a:p>
          <a:pPr latinLnBrk="1"/>
          <a:endParaRPr lang="ko-KR" altLang="en-US"/>
        </a:p>
      </dgm:t>
    </dgm:pt>
    <dgm:pt modelId="{B744EA8C-3B1B-46F2-A1BD-9D97573384D7}" type="sibTrans" cxnId="{0118E679-2213-4405-AD2E-81E964D726F8}">
      <dgm:prSet/>
      <dgm:spPr/>
      <dgm:t>
        <a:bodyPr/>
        <a:lstStyle/>
        <a:p>
          <a:pPr latinLnBrk="1"/>
          <a:endParaRPr lang="ko-KR" altLang="en-US"/>
        </a:p>
      </dgm:t>
    </dgm:pt>
    <dgm:pt modelId="{CF22497C-3AA9-4806-9343-966B0C0D9198}">
      <dgm:prSet custT="1"/>
      <dgm:spPr/>
      <dgm:t>
        <a:bodyPr/>
        <a:lstStyle/>
        <a:p>
          <a:pPr latinLnBrk="1"/>
          <a:r>
            <a:rPr lang="ko-KR" altLang="en-US" sz="1500" dirty="0" smtClean="0"/>
            <a:t>고정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이동</a:t>
          </a:r>
          <a:endParaRPr lang="en-US" altLang="ko-KR" sz="1500" dirty="0" smtClean="0"/>
        </a:p>
      </dgm:t>
    </dgm:pt>
    <dgm:pt modelId="{82C0B2E2-0B9D-4472-B218-15213524AA09}" type="parTrans" cxnId="{6DFCCD9B-CF33-4F7F-BA90-5C1D1B26C0B0}">
      <dgm:prSet/>
      <dgm:spPr/>
      <dgm:t>
        <a:bodyPr/>
        <a:lstStyle/>
        <a:p>
          <a:pPr latinLnBrk="1"/>
          <a:endParaRPr lang="ko-KR" altLang="en-US"/>
        </a:p>
      </dgm:t>
    </dgm:pt>
    <dgm:pt modelId="{68C8D989-7080-47E4-9E11-31AD46B860B3}" type="sibTrans" cxnId="{6DFCCD9B-CF33-4F7F-BA90-5C1D1B26C0B0}">
      <dgm:prSet/>
      <dgm:spPr/>
      <dgm:t>
        <a:bodyPr/>
        <a:lstStyle/>
        <a:p>
          <a:pPr latinLnBrk="1"/>
          <a:endParaRPr lang="ko-KR" altLang="en-US"/>
        </a:p>
      </dgm:t>
    </dgm:pt>
    <dgm:pt modelId="{9CBE72ED-1078-4AFF-8664-2F8C5939D12A}">
      <dgm:prSet custT="1"/>
      <dgm:spPr/>
      <dgm:t>
        <a:bodyPr/>
        <a:lstStyle/>
        <a:p>
          <a:pPr latinLnBrk="1"/>
          <a:r>
            <a:rPr lang="ko-KR" altLang="en-US" sz="1500" dirty="0" smtClean="0"/>
            <a:t>예견하기 어려운 발전 속도</a:t>
          </a:r>
          <a:endParaRPr lang="en-US" altLang="ko-KR" sz="1500" dirty="0" smtClean="0"/>
        </a:p>
      </dgm:t>
    </dgm:pt>
    <dgm:pt modelId="{4A670CAC-B15E-4B10-85C4-19B7702CC269}" type="parTrans" cxnId="{6CCF4E8D-7E9E-4E29-9444-3387D94AA684}">
      <dgm:prSet/>
      <dgm:spPr/>
      <dgm:t>
        <a:bodyPr/>
        <a:lstStyle/>
        <a:p>
          <a:pPr latinLnBrk="1"/>
          <a:endParaRPr lang="ko-KR" altLang="en-US"/>
        </a:p>
      </dgm:t>
    </dgm:pt>
    <dgm:pt modelId="{404C758E-06B9-43F6-AC63-1A043226F7D3}" type="sibTrans" cxnId="{6CCF4E8D-7E9E-4E29-9444-3387D94AA684}">
      <dgm:prSet/>
      <dgm:spPr/>
      <dgm:t>
        <a:bodyPr/>
        <a:lstStyle/>
        <a:p>
          <a:pPr latinLnBrk="1"/>
          <a:endParaRPr lang="ko-KR" altLang="en-US"/>
        </a:p>
      </dgm:t>
    </dgm:pt>
    <dgm:pt modelId="{E5C6FB12-A141-4326-92BE-88CC0AC12F29}">
      <dgm:prSet custT="1"/>
      <dgm:spPr/>
      <dgm:t>
        <a:bodyPr/>
        <a:lstStyle/>
        <a:p>
          <a:pPr latinLnBrk="1"/>
          <a:r>
            <a:rPr lang="ko-KR" altLang="en-US" sz="1500" dirty="0" smtClean="0"/>
            <a:t>제</a:t>
          </a:r>
          <a:r>
            <a:rPr lang="en-US" altLang="ko-KR" sz="1500" dirty="0" smtClean="0"/>
            <a:t>3</a:t>
          </a:r>
          <a:r>
            <a:rPr lang="ko-KR" altLang="en-US" sz="1500" dirty="0" smtClean="0"/>
            <a:t>자</a:t>
          </a:r>
          <a:endParaRPr lang="en-US" altLang="ko-KR" sz="1500" dirty="0" smtClean="0"/>
        </a:p>
      </dgm:t>
    </dgm:pt>
    <dgm:pt modelId="{FFECFAD2-4F94-4925-AEF0-8DA387791558}" type="parTrans" cxnId="{FA474650-6BE1-4913-A5A8-D6F93E9A2524}">
      <dgm:prSet/>
      <dgm:spPr/>
      <dgm:t>
        <a:bodyPr/>
        <a:lstStyle/>
        <a:p>
          <a:pPr latinLnBrk="1"/>
          <a:endParaRPr lang="ko-KR" altLang="en-US"/>
        </a:p>
      </dgm:t>
    </dgm:pt>
    <dgm:pt modelId="{B47D670C-BB18-4A38-98BA-5C6F0BC7D443}" type="sibTrans" cxnId="{FA474650-6BE1-4913-A5A8-D6F93E9A2524}">
      <dgm:prSet/>
      <dgm:spPr/>
      <dgm:t>
        <a:bodyPr/>
        <a:lstStyle/>
        <a:p>
          <a:pPr latinLnBrk="1"/>
          <a:endParaRPr lang="ko-KR" altLang="en-US"/>
        </a:p>
      </dgm:t>
    </dgm:pt>
    <dgm:pt modelId="{315A5565-A92E-43FE-AAC8-7B1E41865701}">
      <dgm:prSet custT="1"/>
      <dgm:spPr/>
      <dgm:t>
        <a:bodyPr/>
        <a:lstStyle/>
        <a:p>
          <a:pPr latinLnBrk="1"/>
          <a:r>
            <a:rPr lang="ko-KR" altLang="en-US" sz="1500" dirty="0" smtClean="0"/>
            <a:t>디바이스</a:t>
          </a:r>
          <a:r>
            <a:rPr lang="en-US" altLang="ko-KR" sz="1500" dirty="0" smtClean="0"/>
            <a:t>, </a:t>
          </a:r>
          <a:r>
            <a:rPr lang="ko-KR" altLang="en-US" sz="1500" dirty="0" err="1" smtClean="0"/>
            <a:t>웨어러블</a:t>
          </a:r>
          <a:r>
            <a:rPr lang="en-US" altLang="ko-KR" sz="1500" dirty="0" smtClean="0"/>
            <a:t>, </a:t>
          </a:r>
          <a:r>
            <a:rPr lang="ko-KR" altLang="ko-KR" sz="1500" dirty="0" smtClean="0"/>
            <a:t>사물인터넷</a:t>
          </a:r>
          <a:r>
            <a:rPr lang="en-US" altLang="ko-KR" sz="1500" dirty="0" smtClean="0"/>
            <a:t>(</a:t>
          </a:r>
          <a:r>
            <a:rPr lang="en-US" altLang="ko-KR" sz="1500" dirty="0" err="1" smtClean="0"/>
            <a:t>IoT</a:t>
          </a:r>
          <a:r>
            <a:rPr lang="en-US" altLang="ko-KR" sz="1500" dirty="0" smtClean="0"/>
            <a:t>)</a:t>
          </a:r>
        </a:p>
      </dgm:t>
    </dgm:pt>
    <dgm:pt modelId="{64A97B66-734D-4600-A58B-210A6E6AFECD}" type="parTrans" cxnId="{CEEEF534-53C7-4A47-BF25-06E4FE9D004E}">
      <dgm:prSet/>
      <dgm:spPr/>
      <dgm:t>
        <a:bodyPr/>
        <a:lstStyle/>
        <a:p>
          <a:pPr latinLnBrk="1"/>
          <a:endParaRPr lang="ko-KR" altLang="en-US"/>
        </a:p>
      </dgm:t>
    </dgm:pt>
    <dgm:pt modelId="{3656CD0D-7210-43C8-897D-15621018741C}" type="sibTrans" cxnId="{CEEEF534-53C7-4A47-BF25-06E4FE9D004E}">
      <dgm:prSet/>
      <dgm:spPr/>
      <dgm:t>
        <a:bodyPr/>
        <a:lstStyle/>
        <a:p>
          <a:pPr latinLnBrk="1"/>
          <a:endParaRPr lang="ko-KR" altLang="en-US"/>
        </a:p>
      </dgm:t>
    </dgm:pt>
    <dgm:pt modelId="{422EFA65-8286-4AB5-875B-F3F1F4D806DC}">
      <dgm:prSet custT="1"/>
      <dgm:spPr/>
      <dgm:t>
        <a:bodyPr/>
        <a:lstStyle/>
        <a:p>
          <a:pPr latinLnBrk="1"/>
          <a:r>
            <a:rPr lang="ko-KR" altLang="en-US" sz="1500" dirty="0" smtClean="0"/>
            <a:t>자동수집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자동식별</a:t>
          </a:r>
          <a:endParaRPr lang="en-US" altLang="ko-KR" sz="1500" dirty="0" smtClean="0"/>
        </a:p>
      </dgm:t>
    </dgm:pt>
    <dgm:pt modelId="{8111C070-13C1-4900-ABCC-42952B1577E3}" type="parTrans" cxnId="{15E91EF6-4542-482F-B783-4D320268418F}">
      <dgm:prSet/>
      <dgm:spPr/>
      <dgm:t>
        <a:bodyPr/>
        <a:lstStyle/>
        <a:p>
          <a:pPr latinLnBrk="1"/>
          <a:endParaRPr lang="ko-KR" altLang="en-US"/>
        </a:p>
      </dgm:t>
    </dgm:pt>
    <dgm:pt modelId="{3116B493-5B29-4BE4-9BD8-733C393279C8}" type="sibTrans" cxnId="{15E91EF6-4542-482F-B783-4D320268418F}">
      <dgm:prSet/>
      <dgm:spPr/>
      <dgm:t>
        <a:bodyPr/>
        <a:lstStyle/>
        <a:p>
          <a:pPr latinLnBrk="1"/>
          <a:endParaRPr lang="ko-KR" altLang="en-US"/>
        </a:p>
      </dgm:t>
    </dgm:pt>
    <dgm:pt modelId="{A9732526-C76D-4988-A5BD-DD753A80A70C}">
      <dgm:prSet custT="1"/>
      <dgm:spPr/>
      <dgm:t>
        <a:bodyPr/>
        <a:lstStyle/>
        <a:p>
          <a:pPr latinLnBrk="1"/>
          <a:r>
            <a:rPr lang="ko-KR" altLang="en-US" sz="1500" dirty="0" smtClean="0"/>
            <a:t>정보처리 기술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정보활용 분야</a:t>
          </a:r>
          <a:endParaRPr lang="en-US" altLang="ko-KR" sz="1500" dirty="0" smtClean="0"/>
        </a:p>
      </dgm:t>
    </dgm:pt>
    <dgm:pt modelId="{A40B48AE-6144-4707-9CD1-6BE516629480}" type="parTrans" cxnId="{0E89C47B-7CA9-4981-B3E0-18112C3729C1}">
      <dgm:prSet/>
      <dgm:spPr/>
      <dgm:t>
        <a:bodyPr/>
        <a:lstStyle/>
        <a:p>
          <a:pPr latinLnBrk="1"/>
          <a:endParaRPr lang="ko-KR" altLang="en-US"/>
        </a:p>
      </dgm:t>
    </dgm:pt>
    <dgm:pt modelId="{5E7CC23F-292F-41FD-9926-F00F618DD54D}" type="sibTrans" cxnId="{0E89C47B-7CA9-4981-B3E0-18112C3729C1}">
      <dgm:prSet/>
      <dgm:spPr/>
      <dgm:t>
        <a:bodyPr/>
        <a:lstStyle/>
        <a:p>
          <a:pPr latinLnBrk="1"/>
          <a:endParaRPr lang="ko-KR" altLang="en-US"/>
        </a:p>
      </dgm:t>
    </dgm:pt>
    <dgm:pt modelId="{55EEC985-2572-462E-A300-E09DAADEE707}">
      <dgm:prSet custT="1"/>
      <dgm:spPr/>
      <dgm:t>
        <a:bodyPr/>
        <a:lstStyle/>
        <a:p>
          <a:pPr latinLnBrk="1"/>
          <a:r>
            <a:rPr lang="en-US" altLang="ko-KR" sz="1500" dirty="0" smtClean="0"/>
            <a:t>Privacy by Default, Privacy by Design</a:t>
          </a:r>
        </a:p>
      </dgm:t>
    </dgm:pt>
    <dgm:pt modelId="{B14D7E3A-8E21-42E0-A8CE-03A31F192093}" type="parTrans" cxnId="{010D1EF8-89B4-478E-9E3D-3028C8BCBE69}">
      <dgm:prSet/>
      <dgm:spPr/>
      <dgm:t>
        <a:bodyPr/>
        <a:lstStyle/>
        <a:p>
          <a:pPr latinLnBrk="1"/>
          <a:endParaRPr lang="ko-KR" altLang="en-US"/>
        </a:p>
      </dgm:t>
    </dgm:pt>
    <dgm:pt modelId="{B7DDD001-2CD9-447E-8F48-C1D5531CD43B}" type="sibTrans" cxnId="{010D1EF8-89B4-478E-9E3D-3028C8BCBE69}">
      <dgm:prSet/>
      <dgm:spPr/>
      <dgm:t>
        <a:bodyPr/>
        <a:lstStyle/>
        <a:p>
          <a:pPr latinLnBrk="1"/>
          <a:endParaRPr lang="ko-KR" altLang="en-US"/>
        </a:p>
      </dgm:t>
    </dgm:pt>
    <dgm:pt modelId="{67E65235-6E12-48A3-82D4-85180F1AAD33}" type="pres">
      <dgm:prSet presAssocID="{876D4949-57FC-41AA-BF46-33024C1AE0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E099BA-00DD-4A90-86AB-F64034C89BF2}" type="pres">
      <dgm:prSet presAssocID="{7255AB8C-42A5-4FB2-9F91-E35B743DECE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0B12A9-1401-4A83-9947-82A9A16C1855}" type="pres">
      <dgm:prSet presAssocID="{9F7C7A6F-BD83-4647-9C65-D51A4548922A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CFB44678-F278-4580-986A-34D97619071D}" type="pres">
      <dgm:prSet presAssocID="{73585FB5-80B5-49CC-934D-A3A1DFCC17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19895C-5452-4554-BF58-3533542E950A}" type="pres">
      <dgm:prSet presAssocID="{926ED70F-8F35-4AB7-A5F9-14F886BF1A67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7B957903-A4CD-4DE3-BB9D-989CADD7758C}" type="pres">
      <dgm:prSet presAssocID="{57A21B5E-76EA-408B-80C6-A3B3F0F735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D4EDCC-69C4-439F-92A2-A4DD5869FFA8}" type="pres">
      <dgm:prSet presAssocID="{E0076B36-C7B4-4953-BE7C-2858C15BF189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1AD3AD1F-8E0A-4F5E-A8F4-D26DD1C765B7}" type="pres">
      <dgm:prSet presAssocID="{2CA3A0DF-0CD2-4A3D-A5FE-5A893EDDDC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BEBD2F5-0075-46CC-BB28-BEACD97C9A76}" srcId="{7255AB8C-42A5-4FB2-9F91-E35B743DECE2}" destId="{662FC2D3-995E-4DCC-8B35-37D1769AEF60}" srcOrd="0" destOrd="0" parTransId="{0B9E268F-BA6C-4F2C-9748-D1CE50B20631}" sibTransId="{A8260472-E926-44FB-8993-E00E1A0C3D87}"/>
    <dgm:cxn modelId="{AA47152E-186E-42D9-B5FA-C973E29C4668}" srcId="{876D4949-57FC-41AA-BF46-33024C1AE003}" destId="{73585FB5-80B5-49CC-934D-A3A1DFCC171B}" srcOrd="1" destOrd="0" parTransId="{D2A29D4A-1F6C-402A-AC4F-D42C526DCAA7}" sibTransId="{926ED70F-8F35-4AB7-A5F9-14F886BF1A67}"/>
    <dgm:cxn modelId="{15E91EF6-4542-482F-B783-4D320268418F}" srcId="{57A21B5E-76EA-408B-80C6-A3B3F0F7354D}" destId="{422EFA65-8286-4AB5-875B-F3F1F4D806DC}" srcOrd="1" destOrd="0" parTransId="{8111C070-13C1-4900-ABCC-42952B1577E3}" sibTransId="{3116B493-5B29-4BE4-9BD8-733C393279C8}"/>
    <dgm:cxn modelId="{BC8442FD-BAE4-40CD-9BDA-1B06360EDAEB}" type="presOf" srcId="{2CA3A0DF-0CD2-4A3D-A5FE-5A893EDDDCA2}" destId="{1AD3AD1F-8E0A-4F5E-A8F4-D26DD1C765B7}" srcOrd="0" destOrd="0" presId="urn:microsoft.com/office/officeart/2005/8/layout/default#1"/>
    <dgm:cxn modelId="{0118E679-2213-4405-AD2E-81E964D726F8}" srcId="{57A21B5E-76EA-408B-80C6-A3B3F0F7354D}" destId="{F4BD7A3C-44C0-41E1-86A2-E713206BEA6A}" srcOrd="2" destOrd="0" parTransId="{79633A33-E676-488C-8408-1C2291E3EF76}" sibTransId="{B744EA8C-3B1B-46F2-A1BD-9D97573384D7}"/>
    <dgm:cxn modelId="{6DFCCD9B-CF33-4F7F-BA90-5C1D1B26C0B0}" srcId="{57A21B5E-76EA-408B-80C6-A3B3F0F7354D}" destId="{CF22497C-3AA9-4806-9343-966B0C0D9198}" srcOrd="3" destOrd="0" parTransId="{82C0B2E2-0B9D-4472-B218-15213524AA09}" sibTransId="{68C8D989-7080-47E4-9E11-31AD46B860B3}"/>
    <dgm:cxn modelId="{2B01FACD-EA40-4816-951C-DF710997141D}" type="presOf" srcId="{D264447B-DD12-4E73-A2B6-B030FF4EDC6A}" destId="{CFB44678-F278-4580-986A-34D97619071D}" srcOrd="0" destOrd="1" presId="urn:microsoft.com/office/officeart/2005/8/layout/default#1"/>
    <dgm:cxn modelId="{4683053A-9F53-4831-BD60-31F7C8FC7C26}" srcId="{876D4949-57FC-41AA-BF46-33024C1AE003}" destId="{7255AB8C-42A5-4FB2-9F91-E35B743DECE2}" srcOrd="0" destOrd="0" parTransId="{CAFE7105-EC8D-4872-A136-6452455FAF6A}" sibTransId="{9F7C7A6F-BD83-4647-9C65-D51A4548922A}"/>
    <dgm:cxn modelId="{D69E99ED-5A27-4BB9-9445-5859E0C5DF19}" type="presOf" srcId="{662FC2D3-995E-4DCC-8B35-37D1769AEF60}" destId="{2CE099BA-00DD-4A90-86AB-F64034C89BF2}" srcOrd="0" destOrd="1" presId="urn:microsoft.com/office/officeart/2005/8/layout/default#1"/>
    <dgm:cxn modelId="{45D3E838-6CA8-482F-9CB1-8244E2F6B4C7}" srcId="{57A21B5E-76EA-408B-80C6-A3B3F0F7354D}" destId="{3BF6D361-5CA5-40F9-B063-4050FC899F84}" srcOrd="0" destOrd="0" parTransId="{249193E5-98FC-44F7-85B1-60B3BAA1502A}" sibTransId="{7DDB252F-39BC-4BB3-AA15-7E74DBE8981F}"/>
    <dgm:cxn modelId="{B22E7E82-58CE-401D-8923-33311C67C7CC}" type="presOf" srcId="{7255AB8C-42A5-4FB2-9F91-E35B743DECE2}" destId="{2CE099BA-00DD-4A90-86AB-F64034C89BF2}" srcOrd="0" destOrd="0" presId="urn:microsoft.com/office/officeart/2005/8/layout/default#1"/>
    <dgm:cxn modelId="{CD6A23B8-4C34-4062-816D-C2DF93F285B6}" type="presOf" srcId="{F4BD7A3C-44C0-41E1-86A2-E713206BEA6A}" destId="{7B957903-A4CD-4DE3-BB9D-989CADD7758C}" srcOrd="0" destOrd="3" presId="urn:microsoft.com/office/officeart/2005/8/layout/default#1"/>
    <dgm:cxn modelId="{F60841BE-713F-4577-9EAC-1350BC07CAF2}" type="presOf" srcId="{28E45F15-1539-4DED-A348-3239174971A3}" destId="{1AD3AD1F-8E0A-4F5E-A8F4-D26DD1C765B7}" srcOrd="0" destOrd="1" presId="urn:microsoft.com/office/officeart/2005/8/layout/default#1"/>
    <dgm:cxn modelId="{010D1EF8-89B4-478E-9E3D-3028C8BCBE69}" srcId="{2CA3A0DF-0CD2-4A3D-A5FE-5A893EDDDCA2}" destId="{55EEC985-2572-462E-A300-E09DAADEE707}" srcOrd="3" destOrd="0" parTransId="{B14D7E3A-8E21-42E0-A8CE-03A31F192093}" sibTransId="{B7DDD001-2CD9-447E-8F48-C1D5531CD43B}"/>
    <dgm:cxn modelId="{86F617EE-C11C-45DE-B163-99077AE292FD}" type="presOf" srcId="{A9732526-C76D-4988-A5BD-DD753A80A70C}" destId="{1AD3AD1F-8E0A-4F5E-A8F4-D26DD1C765B7}" srcOrd="0" destOrd="2" presId="urn:microsoft.com/office/officeart/2005/8/layout/default#1"/>
    <dgm:cxn modelId="{84140A9A-6F78-4652-A261-9AFBBFCAF69D}" type="presOf" srcId="{55EEC985-2572-462E-A300-E09DAADEE707}" destId="{1AD3AD1F-8E0A-4F5E-A8F4-D26DD1C765B7}" srcOrd="0" destOrd="4" presId="urn:microsoft.com/office/officeart/2005/8/layout/default#1"/>
    <dgm:cxn modelId="{3942F02E-504C-4CCB-A71B-F29FA93B0624}" type="presOf" srcId="{315A5565-A92E-43FE-AAC8-7B1E41865701}" destId="{CFB44678-F278-4580-986A-34D97619071D}" srcOrd="0" destOrd="3" presId="urn:microsoft.com/office/officeart/2005/8/layout/default#1"/>
    <dgm:cxn modelId="{F58EEBA6-4A56-4A41-A1A6-53AECAE2B2D9}" type="presOf" srcId="{73585FB5-80B5-49CC-934D-A3A1DFCC171B}" destId="{CFB44678-F278-4580-986A-34D97619071D}" srcOrd="0" destOrd="0" presId="urn:microsoft.com/office/officeart/2005/8/layout/default#1"/>
    <dgm:cxn modelId="{B17C249D-FC7C-4D9B-A571-EB3BF14D49B1}" type="presOf" srcId="{3BF6D361-5CA5-40F9-B063-4050FC899F84}" destId="{7B957903-A4CD-4DE3-BB9D-989CADD7758C}" srcOrd="0" destOrd="1" presId="urn:microsoft.com/office/officeart/2005/8/layout/default#1"/>
    <dgm:cxn modelId="{43F35E24-EE2C-4E5C-BD59-D0613A05AC18}" srcId="{876D4949-57FC-41AA-BF46-33024C1AE003}" destId="{2CA3A0DF-0CD2-4A3D-A5FE-5A893EDDDCA2}" srcOrd="3" destOrd="0" parTransId="{33095038-22E0-49E4-A818-9EB705A5B6B4}" sibTransId="{82EB5607-9A23-40D7-A647-DCA129C1FBAA}"/>
    <dgm:cxn modelId="{CEEEF534-53C7-4A47-BF25-06E4FE9D004E}" srcId="{73585FB5-80B5-49CC-934D-A3A1DFCC171B}" destId="{315A5565-A92E-43FE-AAC8-7B1E41865701}" srcOrd="2" destOrd="0" parTransId="{64A97B66-734D-4600-A58B-210A6E6AFECD}" sibTransId="{3656CD0D-7210-43C8-897D-15621018741C}"/>
    <dgm:cxn modelId="{6E625C37-9E79-4801-B383-78E49F31218F}" srcId="{73585FB5-80B5-49CC-934D-A3A1DFCC171B}" destId="{D264447B-DD12-4E73-A2B6-B030FF4EDC6A}" srcOrd="0" destOrd="0" parTransId="{E56F909D-0D9D-4FE1-B8F5-53BC152FB5BC}" sibTransId="{7E0D2AB4-6F17-41FF-BA6D-C6614DA138E5}"/>
    <dgm:cxn modelId="{5F92C986-4B7D-450A-B8D5-D261F9058B30}" type="presOf" srcId="{57A21B5E-76EA-408B-80C6-A3B3F0F7354D}" destId="{7B957903-A4CD-4DE3-BB9D-989CADD7758C}" srcOrd="0" destOrd="0" presId="urn:microsoft.com/office/officeart/2005/8/layout/default#1"/>
    <dgm:cxn modelId="{FA474650-6BE1-4913-A5A8-D6F93E9A2524}" srcId="{73585FB5-80B5-49CC-934D-A3A1DFCC171B}" destId="{E5C6FB12-A141-4326-92BE-88CC0AC12F29}" srcOrd="1" destOrd="0" parTransId="{FFECFAD2-4F94-4925-AEF0-8DA387791558}" sibTransId="{B47D670C-BB18-4A38-98BA-5C6F0BC7D443}"/>
    <dgm:cxn modelId="{A5432D8D-0054-441B-8DB3-773A967C6BF0}" type="presOf" srcId="{422EFA65-8286-4AB5-875B-F3F1F4D806DC}" destId="{7B957903-A4CD-4DE3-BB9D-989CADD7758C}" srcOrd="0" destOrd="2" presId="urn:microsoft.com/office/officeart/2005/8/layout/default#1"/>
    <dgm:cxn modelId="{ACE830BC-390E-4D04-9FF8-71DC63353F32}" srcId="{2CA3A0DF-0CD2-4A3D-A5FE-5A893EDDDCA2}" destId="{28E45F15-1539-4DED-A348-3239174971A3}" srcOrd="0" destOrd="0" parTransId="{4903623B-9CF4-482C-9234-B9EDCE474FA7}" sibTransId="{692015ED-0B42-4F5B-8F1C-CDDE6568F3DF}"/>
    <dgm:cxn modelId="{2D5DD188-9ECC-4C79-A68B-B9B4365BE246}" type="presOf" srcId="{9CBE72ED-1078-4AFF-8664-2F8C5939D12A}" destId="{1AD3AD1F-8E0A-4F5E-A8F4-D26DD1C765B7}" srcOrd="0" destOrd="3" presId="urn:microsoft.com/office/officeart/2005/8/layout/default#1"/>
    <dgm:cxn modelId="{5FFECD8F-6700-465C-A3CB-C94C415DDA3A}" type="presOf" srcId="{91443277-7330-4505-906F-F0EB80A18B69}" destId="{CFB44678-F278-4580-986A-34D97619071D}" srcOrd="0" destOrd="4" presId="urn:microsoft.com/office/officeart/2005/8/layout/default#1"/>
    <dgm:cxn modelId="{210E21B1-D1F4-4917-AA85-14CE2FA1F019}" srcId="{73585FB5-80B5-49CC-934D-A3A1DFCC171B}" destId="{91443277-7330-4505-906F-F0EB80A18B69}" srcOrd="3" destOrd="0" parTransId="{39680A59-8FEB-4B65-BC1D-776B694BF80E}" sibTransId="{4026CB3D-9837-4CEF-A777-F44D582992F7}"/>
    <dgm:cxn modelId="{941ECAFD-F586-433D-B2A6-0510FA6F1538}" type="presOf" srcId="{CF22497C-3AA9-4806-9343-966B0C0D9198}" destId="{7B957903-A4CD-4DE3-BB9D-989CADD7758C}" srcOrd="0" destOrd="4" presId="urn:microsoft.com/office/officeart/2005/8/layout/default#1"/>
    <dgm:cxn modelId="{D6BD46B7-F2F5-4855-8CA1-C5829B38DCAA}" srcId="{876D4949-57FC-41AA-BF46-33024C1AE003}" destId="{57A21B5E-76EA-408B-80C6-A3B3F0F7354D}" srcOrd="2" destOrd="0" parTransId="{B6FF2812-785A-4BE3-A9C5-C7C10F89A211}" sibTransId="{E0076B36-C7B4-4953-BE7C-2858C15BF189}"/>
    <dgm:cxn modelId="{6CCF4E8D-7E9E-4E29-9444-3387D94AA684}" srcId="{2CA3A0DF-0CD2-4A3D-A5FE-5A893EDDDCA2}" destId="{9CBE72ED-1078-4AFF-8664-2F8C5939D12A}" srcOrd="2" destOrd="0" parTransId="{4A670CAC-B15E-4B10-85C4-19B7702CC269}" sibTransId="{404C758E-06B9-43F6-AC63-1A043226F7D3}"/>
    <dgm:cxn modelId="{0E89C47B-7CA9-4981-B3E0-18112C3729C1}" srcId="{2CA3A0DF-0CD2-4A3D-A5FE-5A893EDDDCA2}" destId="{A9732526-C76D-4988-A5BD-DD753A80A70C}" srcOrd="1" destOrd="0" parTransId="{A40B48AE-6144-4707-9CD1-6BE516629480}" sibTransId="{5E7CC23F-292F-41FD-9926-F00F618DD54D}"/>
    <dgm:cxn modelId="{A197D245-00C2-4D17-B671-4C1B1B357627}" type="presOf" srcId="{E5C6FB12-A141-4326-92BE-88CC0AC12F29}" destId="{CFB44678-F278-4580-986A-34D97619071D}" srcOrd="0" destOrd="2" presId="urn:microsoft.com/office/officeart/2005/8/layout/default#1"/>
    <dgm:cxn modelId="{027E307B-024B-403C-A3DB-35143FCDF0F9}" type="presOf" srcId="{876D4949-57FC-41AA-BF46-33024C1AE003}" destId="{67E65235-6E12-48A3-82D4-85180F1AAD33}" srcOrd="0" destOrd="0" presId="urn:microsoft.com/office/officeart/2005/8/layout/default#1"/>
    <dgm:cxn modelId="{DA716AB9-91F9-4F8E-99E0-25B51079FEA4}" type="presParOf" srcId="{67E65235-6E12-48A3-82D4-85180F1AAD33}" destId="{2CE099BA-00DD-4A90-86AB-F64034C89BF2}" srcOrd="0" destOrd="0" presId="urn:microsoft.com/office/officeart/2005/8/layout/default#1"/>
    <dgm:cxn modelId="{215DBCA1-7D67-43EE-95B5-10FC911D7BCA}" type="presParOf" srcId="{67E65235-6E12-48A3-82D4-85180F1AAD33}" destId="{920B12A9-1401-4A83-9947-82A9A16C1855}" srcOrd="1" destOrd="0" presId="urn:microsoft.com/office/officeart/2005/8/layout/default#1"/>
    <dgm:cxn modelId="{035A497A-87B9-45D9-A1EF-A0214A148011}" type="presParOf" srcId="{67E65235-6E12-48A3-82D4-85180F1AAD33}" destId="{CFB44678-F278-4580-986A-34D97619071D}" srcOrd="2" destOrd="0" presId="urn:microsoft.com/office/officeart/2005/8/layout/default#1"/>
    <dgm:cxn modelId="{742658D9-3A1C-4958-A52B-D6E2F2DB7422}" type="presParOf" srcId="{67E65235-6E12-48A3-82D4-85180F1AAD33}" destId="{4519895C-5452-4554-BF58-3533542E950A}" srcOrd="3" destOrd="0" presId="urn:microsoft.com/office/officeart/2005/8/layout/default#1"/>
    <dgm:cxn modelId="{F5256801-420D-45B8-BD77-D100BCE98043}" type="presParOf" srcId="{67E65235-6E12-48A3-82D4-85180F1AAD33}" destId="{7B957903-A4CD-4DE3-BB9D-989CADD7758C}" srcOrd="4" destOrd="0" presId="urn:microsoft.com/office/officeart/2005/8/layout/default#1"/>
    <dgm:cxn modelId="{B750B819-4B9C-45D6-B495-871B3AEB071A}" type="presParOf" srcId="{67E65235-6E12-48A3-82D4-85180F1AAD33}" destId="{ABD4EDCC-69C4-439F-92A2-A4DD5869FFA8}" srcOrd="5" destOrd="0" presId="urn:microsoft.com/office/officeart/2005/8/layout/default#1"/>
    <dgm:cxn modelId="{DD36B4C8-C25F-42E4-8FDC-CD8D9A5FB65C}" type="presParOf" srcId="{67E65235-6E12-48A3-82D4-85180F1AAD33}" destId="{1AD3AD1F-8E0A-4F5E-A8F4-D26DD1C765B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1C247-BE57-4F3B-A746-94073BBAD7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F6F574B-71B7-4EAC-9A74-626B1D3C698C}">
      <dgm:prSet phldrT="[텍스트]" custT="1"/>
      <dgm:spPr/>
      <dgm:t>
        <a:bodyPr/>
        <a:lstStyle/>
        <a:p>
          <a:pPr latinLnBrk="1"/>
          <a:r>
            <a:rPr lang="en-US" altLang="ko-KR" sz="1400" dirty="0" err="1" smtClean="0"/>
            <a:t>IoT</a:t>
          </a:r>
          <a:r>
            <a:rPr lang="ko-KR" altLang="en-US" sz="1400" dirty="0" smtClean="0"/>
            <a:t>의 활용 범위</a:t>
          </a:r>
          <a:endParaRPr lang="ko-KR" altLang="en-US" sz="1400" dirty="0"/>
        </a:p>
      </dgm:t>
    </dgm:pt>
    <dgm:pt modelId="{CAD923AE-DBD2-4053-BBD0-FE9B3CF2FE97}" type="parTrans" cxnId="{D2FAA669-1B7C-46C2-AB57-79FE856124B9}">
      <dgm:prSet/>
      <dgm:spPr/>
      <dgm:t>
        <a:bodyPr/>
        <a:lstStyle/>
        <a:p>
          <a:pPr latinLnBrk="1"/>
          <a:endParaRPr lang="ko-KR" altLang="en-US"/>
        </a:p>
      </dgm:t>
    </dgm:pt>
    <dgm:pt modelId="{ECA1F6AB-3DBD-44D3-AEE7-E1D3F952E857}" type="sibTrans" cxnId="{D2FAA669-1B7C-46C2-AB57-79FE856124B9}">
      <dgm:prSet/>
      <dgm:spPr/>
      <dgm:t>
        <a:bodyPr/>
        <a:lstStyle/>
        <a:p>
          <a:pPr latinLnBrk="1"/>
          <a:endParaRPr lang="ko-KR" altLang="en-US"/>
        </a:p>
      </dgm:t>
    </dgm:pt>
    <dgm:pt modelId="{7E1DAF4F-67B0-4F7A-997D-6D7F0EFE889A}">
      <dgm:prSet custT="1"/>
      <dgm:spPr/>
      <dgm:t>
        <a:bodyPr/>
        <a:lstStyle/>
        <a:p>
          <a:pPr latinLnBrk="1"/>
          <a:r>
            <a:rPr lang="ko-KR" altLang="en-US" sz="1400" dirty="0" smtClean="0"/>
            <a:t>스마트</a:t>
          </a:r>
          <a:r>
            <a:rPr lang="en-US" altLang="ko-KR" sz="1400" dirty="0" smtClean="0"/>
            <a:t> </a:t>
          </a:r>
          <a:r>
            <a:rPr lang="ko-KR" altLang="en-US" sz="1400" dirty="0" err="1" smtClean="0"/>
            <a:t>리빙</a:t>
          </a:r>
          <a:endParaRPr lang="en-US" altLang="ko-KR" sz="1400" dirty="0" smtClean="0"/>
        </a:p>
      </dgm:t>
    </dgm:pt>
    <dgm:pt modelId="{73D51E34-3AC3-4F56-B762-55DBC51A9E5E}" type="parTrans" cxnId="{F56B2E37-6F4E-4288-957B-C60AB7D75B60}">
      <dgm:prSet/>
      <dgm:spPr/>
      <dgm:t>
        <a:bodyPr/>
        <a:lstStyle/>
        <a:p>
          <a:pPr latinLnBrk="1"/>
          <a:endParaRPr lang="ko-KR" altLang="en-US"/>
        </a:p>
      </dgm:t>
    </dgm:pt>
    <dgm:pt modelId="{0BC71E1C-6C5E-427F-A149-3ED119C0100C}" type="sibTrans" cxnId="{F56B2E37-6F4E-4288-957B-C60AB7D75B60}">
      <dgm:prSet/>
      <dgm:spPr/>
      <dgm:t>
        <a:bodyPr/>
        <a:lstStyle/>
        <a:p>
          <a:pPr latinLnBrk="1"/>
          <a:endParaRPr lang="ko-KR" altLang="en-US"/>
        </a:p>
      </dgm:t>
    </dgm:pt>
    <dgm:pt modelId="{0B92BBD8-718F-4F57-8A42-CF164E943C18}">
      <dgm:prSet custT="1"/>
      <dgm:spPr/>
      <dgm:t>
        <a:bodyPr/>
        <a:lstStyle/>
        <a:p>
          <a:pPr latinLnBrk="1"/>
          <a:r>
            <a:rPr lang="ko-KR" altLang="en-US" sz="1400" dirty="0" smtClean="0"/>
            <a:t>스마트 빌딩</a:t>
          </a:r>
          <a:endParaRPr lang="en-US" altLang="ko-KR" sz="1400" dirty="0" smtClean="0"/>
        </a:p>
      </dgm:t>
    </dgm:pt>
    <dgm:pt modelId="{37C33CC7-9289-45BF-B370-536F7A8C7F57}" type="parTrans" cxnId="{49D9B902-0F16-4158-9F63-F5DEBF25AA5E}">
      <dgm:prSet/>
      <dgm:spPr/>
      <dgm:t>
        <a:bodyPr/>
        <a:lstStyle/>
        <a:p>
          <a:pPr latinLnBrk="1"/>
          <a:endParaRPr lang="ko-KR" altLang="en-US"/>
        </a:p>
      </dgm:t>
    </dgm:pt>
    <dgm:pt modelId="{E715499C-D658-40EA-924E-B8CB7E94298E}" type="sibTrans" cxnId="{49D9B902-0F16-4158-9F63-F5DEBF25AA5E}">
      <dgm:prSet/>
      <dgm:spPr/>
      <dgm:t>
        <a:bodyPr/>
        <a:lstStyle/>
        <a:p>
          <a:pPr latinLnBrk="1"/>
          <a:endParaRPr lang="ko-KR" altLang="en-US"/>
        </a:p>
      </dgm:t>
    </dgm:pt>
    <dgm:pt modelId="{FD368FB3-58D1-4DF7-BD92-88429954A9FE}">
      <dgm:prSet custT="1"/>
      <dgm:spPr/>
      <dgm:t>
        <a:bodyPr/>
        <a:lstStyle/>
        <a:p>
          <a:pPr latinLnBrk="1"/>
          <a:r>
            <a:rPr lang="ko-KR" altLang="en-US" sz="1400" dirty="0" smtClean="0"/>
            <a:t>스마트 헬스</a:t>
          </a:r>
          <a:endParaRPr lang="en-US" altLang="ko-KR" sz="1400" dirty="0" smtClean="0"/>
        </a:p>
      </dgm:t>
    </dgm:pt>
    <dgm:pt modelId="{31FF9F18-DD96-4F9D-96EC-8C094F0E952C}" type="parTrans" cxnId="{B5D5B531-BFA5-4DFA-9393-C0472131EC40}">
      <dgm:prSet/>
      <dgm:spPr/>
      <dgm:t>
        <a:bodyPr/>
        <a:lstStyle/>
        <a:p>
          <a:pPr latinLnBrk="1"/>
          <a:endParaRPr lang="ko-KR" altLang="en-US"/>
        </a:p>
      </dgm:t>
    </dgm:pt>
    <dgm:pt modelId="{27EFFE00-9D85-4843-9070-E4C3097336BE}" type="sibTrans" cxnId="{B5D5B531-BFA5-4DFA-9393-C0472131EC40}">
      <dgm:prSet/>
      <dgm:spPr/>
      <dgm:t>
        <a:bodyPr/>
        <a:lstStyle/>
        <a:p>
          <a:pPr latinLnBrk="1"/>
          <a:endParaRPr lang="ko-KR" altLang="en-US"/>
        </a:p>
      </dgm:t>
    </dgm:pt>
    <dgm:pt modelId="{BBD224D2-9BC8-4F1B-AA20-369548F9C0E2}">
      <dgm:prSet custT="1"/>
      <dgm:spPr/>
      <dgm:t>
        <a:bodyPr/>
        <a:lstStyle/>
        <a:p>
          <a:pPr latinLnBrk="1"/>
          <a:r>
            <a:rPr lang="ko-KR" altLang="en-US" sz="1400" dirty="0" smtClean="0"/>
            <a:t>스마트 도시</a:t>
          </a:r>
          <a:endParaRPr lang="en-US" altLang="ko-KR" sz="1400" dirty="0" smtClean="0"/>
        </a:p>
      </dgm:t>
    </dgm:pt>
    <dgm:pt modelId="{94BD85C2-3F1B-4006-BABE-36E01BD671AA}" type="parTrans" cxnId="{2BD9ADC4-8E98-44D2-81AD-AACBAF0E4500}">
      <dgm:prSet/>
      <dgm:spPr/>
      <dgm:t>
        <a:bodyPr/>
        <a:lstStyle/>
        <a:p>
          <a:pPr latinLnBrk="1"/>
          <a:endParaRPr lang="ko-KR" altLang="en-US"/>
        </a:p>
      </dgm:t>
    </dgm:pt>
    <dgm:pt modelId="{3D2A8220-CE9C-4E78-8959-7560073C611C}" type="sibTrans" cxnId="{2BD9ADC4-8E98-44D2-81AD-AACBAF0E4500}">
      <dgm:prSet/>
      <dgm:spPr/>
      <dgm:t>
        <a:bodyPr/>
        <a:lstStyle/>
        <a:p>
          <a:pPr latinLnBrk="1"/>
          <a:endParaRPr lang="ko-KR" altLang="en-US"/>
        </a:p>
      </dgm:t>
    </dgm:pt>
    <dgm:pt modelId="{1FC1586D-A6C2-412F-96A2-B925896DF636}">
      <dgm:prSet custT="1"/>
      <dgm:spPr/>
      <dgm:t>
        <a:bodyPr/>
        <a:lstStyle/>
        <a:p>
          <a:pPr latinLnBrk="1"/>
          <a:r>
            <a:rPr lang="ko-KR" altLang="en-US" sz="1400" dirty="0" smtClean="0"/>
            <a:t>스마트 에너지</a:t>
          </a:r>
          <a:endParaRPr lang="en-US" altLang="ko-KR" sz="1400" dirty="0" smtClean="0"/>
        </a:p>
      </dgm:t>
    </dgm:pt>
    <dgm:pt modelId="{77B7D34C-4A2A-40A6-AADD-DB081020C34A}" type="parTrans" cxnId="{DC0CDD3A-378D-41CD-AE30-944C340BD4D9}">
      <dgm:prSet/>
      <dgm:spPr/>
      <dgm:t>
        <a:bodyPr/>
        <a:lstStyle/>
        <a:p>
          <a:pPr latinLnBrk="1"/>
          <a:endParaRPr lang="ko-KR" altLang="en-US"/>
        </a:p>
      </dgm:t>
    </dgm:pt>
    <dgm:pt modelId="{95F26F29-6BE8-418B-A258-9E138C22A53B}" type="sibTrans" cxnId="{DC0CDD3A-378D-41CD-AE30-944C340BD4D9}">
      <dgm:prSet/>
      <dgm:spPr/>
      <dgm:t>
        <a:bodyPr/>
        <a:lstStyle/>
        <a:p>
          <a:pPr latinLnBrk="1"/>
          <a:endParaRPr lang="ko-KR" altLang="en-US"/>
        </a:p>
      </dgm:t>
    </dgm:pt>
    <dgm:pt modelId="{7580F9A0-5406-449C-8214-FDF0A3EC8D0C}">
      <dgm:prSet custT="1"/>
      <dgm:spPr/>
      <dgm:t>
        <a:bodyPr/>
        <a:lstStyle/>
        <a:p>
          <a:pPr latinLnBrk="1"/>
          <a:r>
            <a:rPr lang="ko-KR" altLang="en-US" sz="1400" dirty="0" smtClean="0"/>
            <a:t>스마트 교통</a:t>
          </a:r>
          <a:endParaRPr lang="en-US" altLang="ko-KR" sz="1400" dirty="0" smtClean="0"/>
        </a:p>
      </dgm:t>
    </dgm:pt>
    <dgm:pt modelId="{FF9ED3EA-5AB0-4253-957F-1B8DC7517FD1}" type="parTrans" cxnId="{D07B2C93-B412-4146-B3C7-3F4BFFBD3ED3}">
      <dgm:prSet/>
      <dgm:spPr/>
      <dgm:t>
        <a:bodyPr/>
        <a:lstStyle/>
        <a:p>
          <a:pPr latinLnBrk="1"/>
          <a:endParaRPr lang="ko-KR" altLang="en-US"/>
        </a:p>
      </dgm:t>
    </dgm:pt>
    <dgm:pt modelId="{A7F7A53F-EC47-4B17-BA82-2FAD8E84824F}" type="sibTrans" cxnId="{D07B2C93-B412-4146-B3C7-3F4BFFBD3ED3}">
      <dgm:prSet/>
      <dgm:spPr/>
      <dgm:t>
        <a:bodyPr/>
        <a:lstStyle/>
        <a:p>
          <a:pPr latinLnBrk="1"/>
          <a:endParaRPr lang="ko-KR" altLang="en-US"/>
        </a:p>
      </dgm:t>
    </dgm:pt>
    <dgm:pt modelId="{ADAB3FCC-A8CC-4FCD-B043-1710C8B2F997}" type="pres">
      <dgm:prSet presAssocID="{0751C247-BE57-4F3B-A746-94073BBAD7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35A2D7-93A4-4719-AE3C-DBDB576EB7BD}" type="pres">
      <dgm:prSet presAssocID="{3F6F574B-71B7-4EAC-9A74-626B1D3C698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B8D13C-0303-472F-B5D4-565228CDA54A}" type="pres">
      <dgm:prSet presAssocID="{ECA1F6AB-3DBD-44D3-AEE7-E1D3F952E857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BFA55959-7425-40AE-BBCC-376C7CDE9BA3}" type="pres">
      <dgm:prSet presAssocID="{7E1DAF4F-67B0-4F7A-997D-6D7F0EFE889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83C9DD-09A9-4BEF-851A-ABCB38B470F2}" type="pres">
      <dgm:prSet presAssocID="{0BC71E1C-6C5E-427F-A149-3ED119C0100C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AB88D33C-F2F7-4FAB-871F-7BF72AB0B894}" type="pres">
      <dgm:prSet presAssocID="{0B92BBD8-718F-4F57-8A42-CF164E943C1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2EDAAC-37A0-4A2D-8E0C-2C94C1A82839}" type="pres">
      <dgm:prSet presAssocID="{E715499C-D658-40EA-924E-B8CB7E94298E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E7092E29-2D42-4495-A540-F6FB7AD99B54}" type="pres">
      <dgm:prSet presAssocID="{FD368FB3-58D1-4DF7-BD92-88429954A9F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776A76-0E32-447B-AE65-340CD03B2E31}" type="pres">
      <dgm:prSet presAssocID="{27EFFE00-9D85-4843-9070-E4C3097336BE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8C616B9A-8C64-452D-846D-378460E0579B}" type="pres">
      <dgm:prSet presAssocID="{BBD224D2-9BC8-4F1B-AA20-369548F9C0E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1A34B0-2074-4841-9CE7-0FFE3ADB52F1}" type="pres">
      <dgm:prSet presAssocID="{3D2A8220-CE9C-4E78-8959-7560073C611C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A8558912-E213-44C5-9A3C-59206D87590F}" type="pres">
      <dgm:prSet presAssocID="{1FC1586D-A6C2-412F-96A2-B925896DF63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772A0B-DB49-4172-B1B9-E0E53E9A27B7}" type="pres">
      <dgm:prSet presAssocID="{95F26F29-6BE8-418B-A258-9E138C22A53B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C649EAAA-DEC6-44EC-BA1C-6DA5150C2F11}" type="pres">
      <dgm:prSet presAssocID="{7580F9A0-5406-449C-8214-FDF0A3EC8D0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5639638-3F65-4636-8CCA-649E6F68D12C}" type="presOf" srcId="{BBD224D2-9BC8-4F1B-AA20-369548F9C0E2}" destId="{8C616B9A-8C64-452D-846D-378460E0579B}" srcOrd="0" destOrd="0" presId="urn:microsoft.com/office/officeart/2005/8/layout/vList2"/>
    <dgm:cxn modelId="{B5D5B531-BFA5-4DFA-9393-C0472131EC40}" srcId="{0751C247-BE57-4F3B-A746-94073BBAD71A}" destId="{FD368FB3-58D1-4DF7-BD92-88429954A9FE}" srcOrd="3" destOrd="0" parTransId="{31FF9F18-DD96-4F9D-96EC-8C094F0E952C}" sibTransId="{27EFFE00-9D85-4843-9070-E4C3097336BE}"/>
    <dgm:cxn modelId="{49D9B902-0F16-4158-9F63-F5DEBF25AA5E}" srcId="{0751C247-BE57-4F3B-A746-94073BBAD71A}" destId="{0B92BBD8-718F-4F57-8A42-CF164E943C18}" srcOrd="2" destOrd="0" parTransId="{37C33CC7-9289-45BF-B370-536F7A8C7F57}" sibTransId="{E715499C-D658-40EA-924E-B8CB7E94298E}"/>
    <dgm:cxn modelId="{9572DD34-28B7-404B-B7AF-47E0100644F1}" type="presOf" srcId="{3F6F574B-71B7-4EAC-9A74-626B1D3C698C}" destId="{C835A2D7-93A4-4719-AE3C-DBDB576EB7BD}" srcOrd="0" destOrd="0" presId="urn:microsoft.com/office/officeart/2005/8/layout/vList2"/>
    <dgm:cxn modelId="{D07B2C93-B412-4146-B3C7-3F4BFFBD3ED3}" srcId="{0751C247-BE57-4F3B-A746-94073BBAD71A}" destId="{7580F9A0-5406-449C-8214-FDF0A3EC8D0C}" srcOrd="6" destOrd="0" parTransId="{FF9ED3EA-5AB0-4253-957F-1B8DC7517FD1}" sibTransId="{A7F7A53F-EC47-4B17-BA82-2FAD8E84824F}"/>
    <dgm:cxn modelId="{9DBAC9FA-2210-457B-B509-ACC9087896CC}" type="presOf" srcId="{1FC1586D-A6C2-412F-96A2-B925896DF636}" destId="{A8558912-E213-44C5-9A3C-59206D87590F}" srcOrd="0" destOrd="0" presId="urn:microsoft.com/office/officeart/2005/8/layout/vList2"/>
    <dgm:cxn modelId="{D2FAA669-1B7C-46C2-AB57-79FE856124B9}" srcId="{0751C247-BE57-4F3B-A746-94073BBAD71A}" destId="{3F6F574B-71B7-4EAC-9A74-626B1D3C698C}" srcOrd="0" destOrd="0" parTransId="{CAD923AE-DBD2-4053-BBD0-FE9B3CF2FE97}" sibTransId="{ECA1F6AB-3DBD-44D3-AEE7-E1D3F952E857}"/>
    <dgm:cxn modelId="{C20BF555-8F7E-4575-A838-77582EFA6915}" type="presOf" srcId="{0751C247-BE57-4F3B-A746-94073BBAD71A}" destId="{ADAB3FCC-A8CC-4FCD-B043-1710C8B2F997}" srcOrd="0" destOrd="0" presId="urn:microsoft.com/office/officeart/2005/8/layout/vList2"/>
    <dgm:cxn modelId="{AE69CAF3-60A9-48DA-B018-DCBBF1DF5F3B}" type="presOf" srcId="{0B92BBD8-718F-4F57-8A42-CF164E943C18}" destId="{AB88D33C-F2F7-4FAB-871F-7BF72AB0B894}" srcOrd="0" destOrd="0" presId="urn:microsoft.com/office/officeart/2005/8/layout/vList2"/>
    <dgm:cxn modelId="{08F3CD33-A2B1-4EA9-8B2F-E602AA2C9F92}" type="presOf" srcId="{FD368FB3-58D1-4DF7-BD92-88429954A9FE}" destId="{E7092E29-2D42-4495-A540-F6FB7AD99B54}" srcOrd="0" destOrd="0" presId="urn:microsoft.com/office/officeart/2005/8/layout/vList2"/>
    <dgm:cxn modelId="{2BD9ADC4-8E98-44D2-81AD-AACBAF0E4500}" srcId="{0751C247-BE57-4F3B-A746-94073BBAD71A}" destId="{BBD224D2-9BC8-4F1B-AA20-369548F9C0E2}" srcOrd="4" destOrd="0" parTransId="{94BD85C2-3F1B-4006-BABE-36E01BD671AA}" sibTransId="{3D2A8220-CE9C-4E78-8959-7560073C611C}"/>
    <dgm:cxn modelId="{83B7373B-AEA7-4194-A80A-46D6599598F9}" type="presOf" srcId="{7580F9A0-5406-449C-8214-FDF0A3EC8D0C}" destId="{C649EAAA-DEC6-44EC-BA1C-6DA5150C2F11}" srcOrd="0" destOrd="0" presId="urn:microsoft.com/office/officeart/2005/8/layout/vList2"/>
    <dgm:cxn modelId="{F56B2E37-6F4E-4288-957B-C60AB7D75B60}" srcId="{0751C247-BE57-4F3B-A746-94073BBAD71A}" destId="{7E1DAF4F-67B0-4F7A-997D-6D7F0EFE889A}" srcOrd="1" destOrd="0" parTransId="{73D51E34-3AC3-4F56-B762-55DBC51A9E5E}" sibTransId="{0BC71E1C-6C5E-427F-A149-3ED119C0100C}"/>
    <dgm:cxn modelId="{71663189-6E72-4977-8358-E60BEBB1247C}" type="presOf" srcId="{7E1DAF4F-67B0-4F7A-997D-6D7F0EFE889A}" destId="{BFA55959-7425-40AE-BBCC-376C7CDE9BA3}" srcOrd="0" destOrd="0" presId="urn:microsoft.com/office/officeart/2005/8/layout/vList2"/>
    <dgm:cxn modelId="{DC0CDD3A-378D-41CD-AE30-944C340BD4D9}" srcId="{0751C247-BE57-4F3B-A746-94073BBAD71A}" destId="{1FC1586D-A6C2-412F-96A2-B925896DF636}" srcOrd="5" destOrd="0" parTransId="{77B7D34C-4A2A-40A6-AADD-DB081020C34A}" sibTransId="{95F26F29-6BE8-418B-A258-9E138C22A53B}"/>
    <dgm:cxn modelId="{803BE894-127E-4761-A3C6-BA0B5F1D1622}" type="presParOf" srcId="{ADAB3FCC-A8CC-4FCD-B043-1710C8B2F997}" destId="{C835A2D7-93A4-4719-AE3C-DBDB576EB7BD}" srcOrd="0" destOrd="0" presId="urn:microsoft.com/office/officeart/2005/8/layout/vList2"/>
    <dgm:cxn modelId="{F846C94D-4579-40D0-ADBD-0946D7FE59A2}" type="presParOf" srcId="{ADAB3FCC-A8CC-4FCD-B043-1710C8B2F997}" destId="{C7B8D13C-0303-472F-B5D4-565228CDA54A}" srcOrd="1" destOrd="0" presId="urn:microsoft.com/office/officeart/2005/8/layout/vList2"/>
    <dgm:cxn modelId="{E79F4C01-1AEF-4A37-BC45-74B7055E2D42}" type="presParOf" srcId="{ADAB3FCC-A8CC-4FCD-B043-1710C8B2F997}" destId="{BFA55959-7425-40AE-BBCC-376C7CDE9BA3}" srcOrd="2" destOrd="0" presId="urn:microsoft.com/office/officeart/2005/8/layout/vList2"/>
    <dgm:cxn modelId="{20A22AC5-5B21-4532-BBD4-30CAFC2822AF}" type="presParOf" srcId="{ADAB3FCC-A8CC-4FCD-B043-1710C8B2F997}" destId="{5A83C9DD-09A9-4BEF-851A-ABCB38B470F2}" srcOrd="3" destOrd="0" presId="urn:microsoft.com/office/officeart/2005/8/layout/vList2"/>
    <dgm:cxn modelId="{55C5B316-92DC-40FE-8C83-ACB7522E9922}" type="presParOf" srcId="{ADAB3FCC-A8CC-4FCD-B043-1710C8B2F997}" destId="{AB88D33C-F2F7-4FAB-871F-7BF72AB0B894}" srcOrd="4" destOrd="0" presId="urn:microsoft.com/office/officeart/2005/8/layout/vList2"/>
    <dgm:cxn modelId="{A62BC2A5-5A2B-4AD2-B018-FFA665E9A89F}" type="presParOf" srcId="{ADAB3FCC-A8CC-4FCD-B043-1710C8B2F997}" destId="{092EDAAC-37A0-4A2D-8E0C-2C94C1A82839}" srcOrd="5" destOrd="0" presId="urn:microsoft.com/office/officeart/2005/8/layout/vList2"/>
    <dgm:cxn modelId="{C49C16B2-2CF5-4E4C-824D-E439E1EA17DA}" type="presParOf" srcId="{ADAB3FCC-A8CC-4FCD-B043-1710C8B2F997}" destId="{E7092E29-2D42-4495-A540-F6FB7AD99B54}" srcOrd="6" destOrd="0" presId="urn:microsoft.com/office/officeart/2005/8/layout/vList2"/>
    <dgm:cxn modelId="{6CAB6682-0EC6-4E6F-9D20-C4966D91760E}" type="presParOf" srcId="{ADAB3FCC-A8CC-4FCD-B043-1710C8B2F997}" destId="{2A776A76-0E32-447B-AE65-340CD03B2E31}" srcOrd="7" destOrd="0" presId="urn:microsoft.com/office/officeart/2005/8/layout/vList2"/>
    <dgm:cxn modelId="{E3075B47-5F84-401D-8AFF-3F0CA464FA8F}" type="presParOf" srcId="{ADAB3FCC-A8CC-4FCD-B043-1710C8B2F997}" destId="{8C616B9A-8C64-452D-846D-378460E0579B}" srcOrd="8" destOrd="0" presId="urn:microsoft.com/office/officeart/2005/8/layout/vList2"/>
    <dgm:cxn modelId="{44975944-D4AB-4C66-B9A9-8595B6AF905F}" type="presParOf" srcId="{ADAB3FCC-A8CC-4FCD-B043-1710C8B2F997}" destId="{611A34B0-2074-4841-9CE7-0FFE3ADB52F1}" srcOrd="9" destOrd="0" presId="urn:microsoft.com/office/officeart/2005/8/layout/vList2"/>
    <dgm:cxn modelId="{07166B42-CEC7-4ACA-A0F1-49371B254363}" type="presParOf" srcId="{ADAB3FCC-A8CC-4FCD-B043-1710C8B2F997}" destId="{A8558912-E213-44C5-9A3C-59206D87590F}" srcOrd="10" destOrd="0" presId="urn:microsoft.com/office/officeart/2005/8/layout/vList2"/>
    <dgm:cxn modelId="{67FECCFC-43B0-4DCC-8E96-E4835CB8AD64}" type="presParOf" srcId="{ADAB3FCC-A8CC-4FCD-B043-1710C8B2F997}" destId="{0E772A0B-DB49-4172-B1B9-E0E53E9A27B7}" srcOrd="11" destOrd="0" presId="urn:microsoft.com/office/officeart/2005/8/layout/vList2"/>
    <dgm:cxn modelId="{3E68CD18-F312-46AE-91CE-D41921C211BE}" type="presParOf" srcId="{ADAB3FCC-A8CC-4FCD-B043-1710C8B2F997}" destId="{C649EAAA-DEC6-44EC-BA1C-6DA5150C2F1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9D3FA1-AA98-4485-9805-D3E66FF2626A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C9D67C3C-3D9A-4E46-9898-C456D8BA983B}">
      <dgm:prSet phldrT="[텍스트]"/>
      <dgm:spPr/>
      <dgm:t>
        <a:bodyPr/>
        <a:lstStyle/>
        <a:p>
          <a:pPr latinLnBrk="1"/>
          <a:r>
            <a:rPr lang="ko-KR" altLang="en-US" dirty="0" smtClean="0"/>
            <a:t>조세</a:t>
          </a:r>
          <a:r>
            <a:rPr lang="en-US" altLang="ko-KR" dirty="0" smtClean="0"/>
            <a:t>, </a:t>
          </a:r>
          <a:r>
            <a:rPr lang="ko-KR" altLang="en-US" dirty="0" smtClean="0"/>
            <a:t>사회복지</a:t>
          </a:r>
          <a:endParaRPr lang="ko-KR" altLang="en-US" dirty="0"/>
        </a:p>
      </dgm:t>
    </dgm:pt>
    <dgm:pt modelId="{81DEAF07-AA6A-45C7-9985-649A3C94246C}" type="parTrans" cxnId="{FAD96FAE-7011-4AD8-8D6C-E57068B4E03D}">
      <dgm:prSet/>
      <dgm:spPr/>
      <dgm:t>
        <a:bodyPr/>
        <a:lstStyle/>
        <a:p>
          <a:pPr latinLnBrk="1"/>
          <a:endParaRPr lang="ko-KR" altLang="en-US"/>
        </a:p>
      </dgm:t>
    </dgm:pt>
    <dgm:pt modelId="{D5877B07-79AA-4D0A-9288-28B9DD01BF52}" type="sibTrans" cxnId="{FAD96FAE-7011-4AD8-8D6C-E57068B4E03D}">
      <dgm:prSet/>
      <dgm:spPr/>
      <dgm:t>
        <a:bodyPr/>
        <a:lstStyle/>
        <a:p>
          <a:pPr latinLnBrk="1"/>
          <a:endParaRPr lang="ko-KR" altLang="en-US"/>
        </a:p>
      </dgm:t>
    </dgm:pt>
    <dgm:pt modelId="{81381C54-1963-410D-A31E-AB185EC843A7}">
      <dgm:prSet custT="1"/>
      <dgm:spPr/>
      <dgm:t>
        <a:bodyPr/>
        <a:lstStyle/>
        <a:p>
          <a:pPr latinLnBrk="1"/>
          <a:r>
            <a:rPr lang="ko-KR" altLang="en-US" sz="1500" dirty="0" smtClean="0"/>
            <a:t>국세청</a:t>
          </a:r>
          <a:endParaRPr lang="en-US" altLang="ko-KR" sz="1500" dirty="0" smtClean="0"/>
        </a:p>
      </dgm:t>
    </dgm:pt>
    <dgm:pt modelId="{66E03EA0-FF2E-42E0-92AF-6FFAED9ADEF4}" type="parTrans" cxnId="{63C937E1-621D-41D0-88BC-B4C512BE05DE}">
      <dgm:prSet/>
      <dgm:spPr/>
      <dgm:t>
        <a:bodyPr/>
        <a:lstStyle/>
        <a:p>
          <a:pPr latinLnBrk="1"/>
          <a:endParaRPr lang="ko-KR" altLang="en-US"/>
        </a:p>
      </dgm:t>
    </dgm:pt>
    <dgm:pt modelId="{C1EB7862-52BA-420D-8213-C671F1266060}" type="sibTrans" cxnId="{63C937E1-621D-41D0-88BC-B4C512BE05DE}">
      <dgm:prSet/>
      <dgm:spPr/>
      <dgm:t>
        <a:bodyPr/>
        <a:lstStyle/>
        <a:p>
          <a:pPr latinLnBrk="1"/>
          <a:endParaRPr lang="ko-KR" altLang="en-US"/>
        </a:p>
      </dgm:t>
    </dgm:pt>
    <dgm:pt modelId="{43F0EB0D-E30C-4637-A152-CF3E5B265214}">
      <dgm:prSet custT="1"/>
      <dgm:spPr/>
      <dgm:t>
        <a:bodyPr/>
        <a:lstStyle/>
        <a:p>
          <a:pPr latinLnBrk="1"/>
          <a:r>
            <a:rPr lang="ko-KR" altLang="en-US" sz="1500" dirty="0" smtClean="0"/>
            <a:t>국민건강보험공단</a:t>
          </a:r>
          <a:endParaRPr lang="en-US" altLang="ko-KR" sz="1500" dirty="0" smtClean="0"/>
        </a:p>
      </dgm:t>
    </dgm:pt>
    <dgm:pt modelId="{2D520356-48F7-4686-B370-7F465FCFF6B3}" type="parTrans" cxnId="{F04A0905-6078-4998-BA30-C81F4D439580}">
      <dgm:prSet/>
      <dgm:spPr/>
      <dgm:t>
        <a:bodyPr/>
        <a:lstStyle/>
        <a:p>
          <a:pPr latinLnBrk="1"/>
          <a:endParaRPr lang="ko-KR" altLang="en-US"/>
        </a:p>
      </dgm:t>
    </dgm:pt>
    <dgm:pt modelId="{13F08F31-033B-4E53-B7C1-C5E657892EAE}" type="sibTrans" cxnId="{F04A0905-6078-4998-BA30-C81F4D439580}">
      <dgm:prSet/>
      <dgm:spPr/>
      <dgm:t>
        <a:bodyPr/>
        <a:lstStyle/>
        <a:p>
          <a:pPr latinLnBrk="1"/>
          <a:endParaRPr lang="ko-KR" altLang="en-US"/>
        </a:p>
      </dgm:t>
    </dgm:pt>
    <dgm:pt modelId="{2008D8FD-7A55-40F0-8B7E-1F881A5E6278}">
      <dgm:prSet custT="1"/>
      <dgm:spPr/>
      <dgm:t>
        <a:bodyPr/>
        <a:lstStyle/>
        <a:p>
          <a:pPr latinLnBrk="1"/>
          <a:r>
            <a:rPr lang="ko-KR" altLang="en-US" sz="2400" dirty="0" smtClean="0"/>
            <a:t>의료</a:t>
          </a:r>
          <a:endParaRPr lang="en-US" altLang="ko-KR" sz="2400" dirty="0" smtClean="0"/>
        </a:p>
      </dgm:t>
    </dgm:pt>
    <dgm:pt modelId="{F8BEA2EC-6A06-4CAA-B24C-D28987E62CA4}" type="parTrans" cxnId="{C3FEC5E9-F3FF-4411-AB18-CC5A6650F6D0}">
      <dgm:prSet/>
      <dgm:spPr/>
      <dgm:t>
        <a:bodyPr/>
        <a:lstStyle/>
        <a:p>
          <a:pPr latinLnBrk="1"/>
          <a:endParaRPr lang="ko-KR" altLang="en-US"/>
        </a:p>
      </dgm:t>
    </dgm:pt>
    <dgm:pt modelId="{6EF01A12-3B38-4553-96E1-57347C5A5611}" type="sibTrans" cxnId="{C3FEC5E9-F3FF-4411-AB18-CC5A6650F6D0}">
      <dgm:prSet/>
      <dgm:spPr/>
      <dgm:t>
        <a:bodyPr/>
        <a:lstStyle/>
        <a:p>
          <a:pPr latinLnBrk="1"/>
          <a:endParaRPr lang="ko-KR" altLang="en-US"/>
        </a:p>
      </dgm:t>
    </dgm:pt>
    <dgm:pt modelId="{347640C4-9BD3-46EB-AED8-7A58BAC96D63}">
      <dgm:prSet custT="1"/>
      <dgm:spPr/>
      <dgm:t>
        <a:bodyPr/>
        <a:lstStyle/>
        <a:p>
          <a:pPr latinLnBrk="1"/>
          <a:r>
            <a:rPr lang="ko-KR" altLang="en-US" sz="1500" dirty="0" smtClean="0"/>
            <a:t>교육기관</a:t>
          </a:r>
          <a:endParaRPr lang="en-US" altLang="ko-KR" sz="1500" dirty="0" smtClean="0"/>
        </a:p>
      </dgm:t>
    </dgm:pt>
    <dgm:pt modelId="{D295E3A9-221A-45A8-B037-9D98EE89F8B6}" type="parTrans" cxnId="{4F9E33EC-EDB1-4EED-929E-9E92B6629525}">
      <dgm:prSet/>
      <dgm:spPr/>
      <dgm:t>
        <a:bodyPr/>
        <a:lstStyle/>
        <a:p>
          <a:pPr latinLnBrk="1"/>
          <a:endParaRPr lang="ko-KR" altLang="en-US"/>
        </a:p>
      </dgm:t>
    </dgm:pt>
    <dgm:pt modelId="{FD512820-E72D-4634-9C0C-1DB192A65163}" type="sibTrans" cxnId="{4F9E33EC-EDB1-4EED-929E-9E92B6629525}">
      <dgm:prSet/>
      <dgm:spPr/>
      <dgm:t>
        <a:bodyPr/>
        <a:lstStyle/>
        <a:p>
          <a:pPr latinLnBrk="1"/>
          <a:endParaRPr lang="ko-KR" altLang="en-US"/>
        </a:p>
      </dgm:t>
    </dgm:pt>
    <dgm:pt modelId="{EBCDD87E-6DF3-4EAA-BA33-C9B74A956BBC}">
      <dgm:prSet custT="1"/>
      <dgm:spPr/>
      <dgm:t>
        <a:bodyPr/>
        <a:lstStyle/>
        <a:p>
          <a:pPr latinLnBrk="1"/>
          <a:r>
            <a:rPr lang="ko-KR" altLang="en-US" sz="1500" dirty="0" smtClean="0"/>
            <a:t>도서관</a:t>
          </a:r>
          <a:endParaRPr lang="en-US" altLang="ko-KR" sz="1500" dirty="0" smtClean="0"/>
        </a:p>
      </dgm:t>
    </dgm:pt>
    <dgm:pt modelId="{A5C2A071-147A-4462-B525-35B9CACEBAA3}" type="parTrans" cxnId="{33856BB8-E218-4EEA-B142-A58A709787F4}">
      <dgm:prSet/>
      <dgm:spPr/>
      <dgm:t>
        <a:bodyPr/>
        <a:lstStyle/>
        <a:p>
          <a:pPr latinLnBrk="1"/>
          <a:endParaRPr lang="ko-KR" altLang="en-US"/>
        </a:p>
      </dgm:t>
    </dgm:pt>
    <dgm:pt modelId="{74CC4C1C-60EC-473B-9D03-D2FDB3BEC47D}" type="sibTrans" cxnId="{33856BB8-E218-4EEA-B142-A58A709787F4}">
      <dgm:prSet/>
      <dgm:spPr/>
      <dgm:t>
        <a:bodyPr/>
        <a:lstStyle/>
        <a:p>
          <a:pPr latinLnBrk="1"/>
          <a:endParaRPr lang="ko-KR" altLang="en-US"/>
        </a:p>
      </dgm:t>
    </dgm:pt>
    <dgm:pt modelId="{AF3AAF7D-CC2D-4636-8ECC-977486CE9185}">
      <dgm:prSet custT="1"/>
      <dgm:spPr/>
      <dgm:t>
        <a:bodyPr/>
        <a:lstStyle/>
        <a:p>
          <a:pPr latinLnBrk="1"/>
          <a:r>
            <a:rPr lang="ko-KR" altLang="en-US" sz="2400" dirty="0" smtClean="0"/>
            <a:t>교통</a:t>
          </a:r>
          <a:endParaRPr lang="en-US" altLang="ko-KR" sz="2400" dirty="0" smtClean="0"/>
        </a:p>
      </dgm:t>
    </dgm:pt>
    <dgm:pt modelId="{03BEB56F-643F-4210-8CA1-D85AC5F779F3}" type="parTrans" cxnId="{BB051203-504E-42D0-93D9-1B2F8F41BE3A}">
      <dgm:prSet/>
      <dgm:spPr/>
      <dgm:t>
        <a:bodyPr/>
        <a:lstStyle/>
        <a:p>
          <a:pPr latinLnBrk="1"/>
          <a:endParaRPr lang="ko-KR" altLang="en-US"/>
        </a:p>
      </dgm:t>
    </dgm:pt>
    <dgm:pt modelId="{91250A65-FC55-4DB7-93DF-023754FD6CE3}" type="sibTrans" cxnId="{BB051203-504E-42D0-93D9-1B2F8F41BE3A}">
      <dgm:prSet/>
      <dgm:spPr/>
      <dgm:t>
        <a:bodyPr/>
        <a:lstStyle/>
        <a:p>
          <a:pPr latinLnBrk="1"/>
          <a:endParaRPr lang="ko-KR" altLang="en-US"/>
        </a:p>
      </dgm:t>
    </dgm:pt>
    <dgm:pt modelId="{47C62E0C-9CC1-4755-9CDC-6D1CAF94D4C6}">
      <dgm:prSet custT="1"/>
      <dgm:spPr/>
      <dgm:t>
        <a:bodyPr/>
        <a:lstStyle/>
        <a:p>
          <a:pPr latinLnBrk="1"/>
          <a:r>
            <a:rPr lang="ko-KR" altLang="en-US" sz="1500" dirty="0" smtClean="0"/>
            <a:t>공항</a:t>
          </a:r>
          <a:endParaRPr lang="en-US" altLang="ko-KR" sz="1500" dirty="0" smtClean="0"/>
        </a:p>
      </dgm:t>
    </dgm:pt>
    <dgm:pt modelId="{26F7406D-A276-4A0A-A0E5-F45D4340C9D7}" type="parTrans" cxnId="{BD052F45-1B91-4A5C-8083-3DBBF608ADED}">
      <dgm:prSet/>
      <dgm:spPr/>
      <dgm:t>
        <a:bodyPr/>
        <a:lstStyle/>
        <a:p>
          <a:pPr latinLnBrk="1"/>
          <a:endParaRPr lang="ko-KR" altLang="en-US"/>
        </a:p>
      </dgm:t>
    </dgm:pt>
    <dgm:pt modelId="{3DD6463C-B9CE-4BBD-A58D-01DF737EE48A}" type="sibTrans" cxnId="{BD052F45-1B91-4A5C-8083-3DBBF608ADED}">
      <dgm:prSet/>
      <dgm:spPr/>
      <dgm:t>
        <a:bodyPr/>
        <a:lstStyle/>
        <a:p>
          <a:pPr latinLnBrk="1"/>
          <a:endParaRPr lang="ko-KR" altLang="en-US"/>
        </a:p>
      </dgm:t>
    </dgm:pt>
    <dgm:pt modelId="{30D91E92-6D02-4325-9BCB-0C744707683E}">
      <dgm:prSet custT="1"/>
      <dgm:spPr/>
      <dgm:t>
        <a:bodyPr/>
        <a:lstStyle/>
        <a:p>
          <a:pPr latinLnBrk="1"/>
          <a:r>
            <a:rPr lang="ko-KR" altLang="en-US" sz="1500" dirty="0" smtClean="0"/>
            <a:t>철도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지하철</a:t>
          </a:r>
          <a:endParaRPr lang="en-US" altLang="ko-KR" sz="1500" dirty="0" smtClean="0"/>
        </a:p>
      </dgm:t>
    </dgm:pt>
    <dgm:pt modelId="{701C25EE-37B6-448A-BFEF-0CAC6CB7EAAC}" type="parTrans" cxnId="{F4FE8FFF-9742-43DC-B8BA-1597B2AAB286}">
      <dgm:prSet/>
      <dgm:spPr/>
      <dgm:t>
        <a:bodyPr/>
        <a:lstStyle/>
        <a:p>
          <a:pPr latinLnBrk="1"/>
          <a:endParaRPr lang="ko-KR" altLang="en-US"/>
        </a:p>
      </dgm:t>
    </dgm:pt>
    <dgm:pt modelId="{F8ED830C-9BF6-4380-8CB6-D37CB4890F5C}" type="sibTrans" cxnId="{F4FE8FFF-9742-43DC-B8BA-1597B2AAB286}">
      <dgm:prSet/>
      <dgm:spPr/>
      <dgm:t>
        <a:bodyPr/>
        <a:lstStyle/>
        <a:p>
          <a:pPr latinLnBrk="1"/>
          <a:endParaRPr lang="ko-KR" altLang="en-US"/>
        </a:p>
      </dgm:t>
    </dgm:pt>
    <dgm:pt modelId="{56BE85D9-2D61-4A62-AFFE-07FFB8B1C832}">
      <dgm:prSet custT="1"/>
      <dgm:spPr/>
      <dgm:t>
        <a:bodyPr/>
        <a:lstStyle/>
        <a:p>
          <a:pPr latinLnBrk="1"/>
          <a:r>
            <a:rPr lang="ko-KR" altLang="en-US" sz="1500" dirty="0" smtClean="0"/>
            <a:t>교통정보수집장치</a:t>
          </a:r>
          <a:endParaRPr lang="en-US" altLang="ko-KR" sz="1500" dirty="0" smtClean="0"/>
        </a:p>
      </dgm:t>
    </dgm:pt>
    <dgm:pt modelId="{B55C9B1C-2BC1-4342-94D2-78CB50120F6B}" type="parTrans" cxnId="{12B220AA-3C68-4499-897D-A94BB00537DB}">
      <dgm:prSet/>
      <dgm:spPr/>
      <dgm:t>
        <a:bodyPr/>
        <a:lstStyle/>
        <a:p>
          <a:pPr latinLnBrk="1"/>
          <a:endParaRPr lang="ko-KR" altLang="en-US"/>
        </a:p>
      </dgm:t>
    </dgm:pt>
    <dgm:pt modelId="{D055D63E-9397-4575-9AA2-A7C9BE626C40}" type="sibTrans" cxnId="{12B220AA-3C68-4499-897D-A94BB00537DB}">
      <dgm:prSet/>
      <dgm:spPr/>
      <dgm:t>
        <a:bodyPr/>
        <a:lstStyle/>
        <a:p>
          <a:pPr latinLnBrk="1"/>
          <a:endParaRPr lang="ko-KR" altLang="en-US"/>
        </a:p>
      </dgm:t>
    </dgm:pt>
    <dgm:pt modelId="{B3A0B351-B728-4CF7-BA43-2D357032A5F6}">
      <dgm:prSet custT="1"/>
      <dgm:spPr/>
      <dgm:t>
        <a:bodyPr/>
        <a:lstStyle/>
        <a:p>
          <a:pPr latinLnBrk="1"/>
          <a:r>
            <a:rPr lang="ko-KR" altLang="en-US" sz="2000" dirty="0" smtClean="0"/>
            <a:t>금융</a:t>
          </a:r>
          <a:r>
            <a:rPr lang="en-US" altLang="ko-KR" sz="2000" dirty="0" smtClean="0"/>
            <a:t>, </a:t>
          </a:r>
          <a:r>
            <a:rPr lang="ko-KR" altLang="en-US" sz="2000" dirty="0" smtClean="0"/>
            <a:t>보험</a:t>
          </a:r>
          <a:endParaRPr lang="en-US" altLang="ko-KR" sz="2000" dirty="0" smtClean="0"/>
        </a:p>
      </dgm:t>
    </dgm:pt>
    <dgm:pt modelId="{8078672F-ECB3-4D9C-8310-10AC2F46D812}" type="parTrans" cxnId="{3033CEC9-21C7-4BD1-95BD-D56CC8D2BD40}">
      <dgm:prSet/>
      <dgm:spPr/>
      <dgm:t>
        <a:bodyPr/>
        <a:lstStyle/>
        <a:p>
          <a:pPr latinLnBrk="1"/>
          <a:endParaRPr lang="ko-KR" altLang="en-US"/>
        </a:p>
      </dgm:t>
    </dgm:pt>
    <dgm:pt modelId="{13EB089C-8472-4D54-A015-2EE9DA5069F3}" type="sibTrans" cxnId="{3033CEC9-21C7-4BD1-95BD-D56CC8D2BD40}">
      <dgm:prSet/>
      <dgm:spPr/>
      <dgm:t>
        <a:bodyPr/>
        <a:lstStyle/>
        <a:p>
          <a:pPr latinLnBrk="1"/>
          <a:endParaRPr lang="ko-KR" altLang="en-US"/>
        </a:p>
      </dgm:t>
    </dgm:pt>
    <dgm:pt modelId="{5AA63D5D-8526-4D2C-9940-4C0A15F81884}">
      <dgm:prSet custT="1"/>
      <dgm:spPr/>
      <dgm:t>
        <a:bodyPr/>
        <a:lstStyle/>
        <a:p>
          <a:pPr latinLnBrk="1"/>
          <a:r>
            <a:rPr lang="ko-KR" altLang="en-US" sz="1500" dirty="0" smtClean="0"/>
            <a:t>보험개발원</a:t>
          </a:r>
          <a:endParaRPr lang="en-US" altLang="ko-KR" sz="1500" dirty="0" smtClean="0"/>
        </a:p>
      </dgm:t>
    </dgm:pt>
    <dgm:pt modelId="{39DA6B7C-55B8-4A0F-A8DF-F549D2DEACA1}" type="parTrans" cxnId="{821BA064-3EB0-4782-AAE3-5B6B9839748F}">
      <dgm:prSet/>
      <dgm:spPr/>
      <dgm:t>
        <a:bodyPr/>
        <a:lstStyle/>
        <a:p>
          <a:pPr latinLnBrk="1"/>
          <a:endParaRPr lang="ko-KR" altLang="en-US"/>
        </a:p>
      </dgm:t>
    </dgm:pt>
    <dgm:pt modelId="{6EACB707-D139-46C5-A47A-5609B2C42B55}" type="sibTrans" cxnId="{821BA064-3EB0-4782-AAE3-5B6B9839748F}">
      <dgm:prSet/>
      <dgm:spPr/>
      <dgm:t>
        <a:bodyPr/>
        <a:lstStyle/>
        <a:p>
          <a:pPr latinLnBrk="1"/>
          <a:endParaRPr lang="ko-KR" altLang="en-US"/>
        </a:p>
      </dgm:t>
    </dgm:pt>
    <dgm:pt modelId="{EA54F178-2CB9-42C2-8566-B39841220686}">
      <dgm:prSet custT="1"/>
      <dgm:spPr/>
      <dgm:t>
        <a:bodyPr/>
        <a:lstStyle/>
        <a:p>
          <a:pPr latinLnBrk="1"/>
          <a:r>
            <a:rPr lang="ko-KR" altLang="en-US" sz="1800" dirty="0" err="1" smtClean="0"/>
            <a:t>지자체</a:t>
          </a:r>
          <a:endParaRPr lang="en-US" altLang="ko-KR" sz="1800" dirty="0" smtClean="0"/>
        </a:p>
      </dgm:t>
    </dgm:pt>
    <dgm:pt modelId="{A3F8F795-0F65-46FC-B865-17299503F6E8}" type="parTrans" cxnId="{DD85ED98-2EBA-4E0E-9F08-D818DD7C6603}">
      <dgm:prSet/>
      <dgm:spPr/>
      <dgm:t>
        <a:bodyPr/>
        <a:lstStyle/>
        <a:p>
          <a:pPr latinLnBrk="1"/>
          <a:endParaRPr lang="ko-KR" altLang="en-US"/>
        </a:p>
      </dgm:t>
    </dgm:pt>
    <dgm:pt modelId="{1D017EBF-C67B-4639-B749-732AA54EC432}" type="sibTrans" cxnId="{DD85ED98-2EBA-4E0E-9F08-D818DD7C6603}">
      <dgm:prSet/>
      <dgm:spPr/>
      <dgm:t>
        <a:bodyPr/>
        <a:lstStyle/>
        <a:p>
          <a:pPr latinLnBrk="1"/>
          <a:endParaRPr lang="ko-KR" altLang="en-US"/>
        </a:p>
      </dgm:t>
    </dgm:pt>
    <dgm:pt modelId="{FFE4B409-10A1-49C2-A05F-686FC6643493}">
      <dgm:prSet custT="1"/>
      <dgm:spPr/>
      <dgm:t>
        <a:bodyPr/>
        <a:lstStyle/>
        <a:p>
          <a:pPr latinLnBrk="1"/>
          <a:r>
            <a:rPr lang="ko-KR" altLang="en-US" sz="1500" dirty="0" smtClean="0"/>
            <a:t>방송</a:t>
          </a:r>
          <a:endParaRPr lang="en-US" altLang="ko-KR" sz="1500" dirty="0" smtClean="0"/>
        </a:p>
      </dgm:t>
    </dgm:pt>
    <dgm:pt modelId="{2B695A4F-1E84-4620-ACCE-6D0825F519F0}" type="parTrans" cxnId="{D7DEE708-9DF4-43D6-9331-B38C174653D1}">
      <dgm:prSet/>
      <dgm:spPr/>
      <dgm:t>
        <a:bodyPr/>
        <a:lstStyle/>
        <a:p>
          <a:pPr latinLnBrk="1"/>
          <a:endParaRPr lang="ko-KR" altLang="en-US"/>
        </a:p>
      </dgm:t>
    </dgm:pt>
    <dgm:pt modelId="{AD65A8DA-23EB-4C17-870E-1CC09FA0D06C}" type="sibTrans" cxnId="{D7DEE708-9DF4-43D6-9331-B38C174653D1}">
      <dgm:prSet/>
      <dgm:spPr/>
      <dgm:t>
        <a:bodyPr/>
        <a:lstStyle/>
        <a:p>
          <a:pPr latinLnBrk="1"/>
          <a:endParaRPr lang="ko-KR" altLang="en-US"/>
        </a:p>
      </dgm:t>
    </dgm:pt>
    <dgm:pt modelId="{74C92EDB-F626-4AAF-9C27-580A39451996}">
      <dgm:prSet custT="1"/>
      <dgm:spPr/>
      <dgm:t>
        <a:bodyPr/>
        <a:lstStyle/>
        <a:p>
          <a:pPr latinLnBrk="1"/>
          <a:r>
            <a:rPr lang="ko-KR" altLang="en-US" sz="2000" dirty="0" smtClean="0"/>
            <a:t>교육</a:t>
          </a:r>
          <a:r>
            <a:rPr lang="en-US" altLang="ko-KR" sz="2000" dirty="0" smtClean="0"/>
            <a:t>, </a:t>
          </a:r>
          <a:r>
            <a:rPr lang="ko-KR" altLang="en-US" sz="2000" dirty="0" smtClean="0"/>
            <a:t>문화</a:t>
          </a:r>
          <a:endParaRPr lang="en-US" altLang="ko-KR" sz="2000" dirty="0" smtClean="0"/>
        </a:p>
      </dgm:t>
    </dgm:pt>
    <dgm:pt modelId="{26B4A365-26AC-442A-9B9E-B101A93D0D25}" type="parTrans" cxnId="{C2E1F41B-1BCC-4A29-9E91-C26DDC3CCCC0}">
      <dgm:prSet/>
      <dgm:spPr/>
      <dgm:t>
        <a:bodyPr/>
        <a:lstStyle/>
        <a:p>
          <a:pPr latinLnBrk="1"/>
          <a:endParaRPr lang="ko-KR" altLang="en-US"/>
        </a:p>
      </dgm:t>
    </dgm:pt>
    <dgm:pt modelId="{1F5F8A40-5472-4CC4-A8A9-1305765FB848}" type="sibTrans" cxnId="{C2E1F41B-1BCC-4A29-9E91-C26DDC3CCCC0}">
      <dgm:prSet/>
      <dgm:spPr/>
      <dgm:t>
        <a:bodyPr/>
        <a:lstStyle/>
        <a:p>
          <a:pPr latinLnBrk="1"/>
          <a:endParaRPr lang="ko-KR" altLang="en-US"/>
        </a:p>
      </dgm:t>
    </dgm:pt>
    <dgm:pt modelId="{676870D0-71E2-4E18-9ADA-69D715B85DFA}">
      <dgm:prSet custT="1"/>
      <dgm:spPr/>
      <dgm:t>
        <a:bodyPr/>
        <a:lstStyle/>
        <a:p>
          <a:pPr latinLnBrk="1"/>
          <a:r>
            <a:rPr lang="ko-KR" altLang="en-US" sz="1500" dirty="0" smtClean="0"/>
            <a:t>국민건강보험공단</a:t>
          </a:r>
          <a:endParaRPr lang="en-US" altLang="ko-KR" sz="1500" dirty="0" smtClean="0"/>
        </a:p>
      </dgm:t>
    </dgm:pt>
    <dgm:pt modelId="{A928EBC1-2453-4B82-AB37-462297E46F56}" type="parTrans" cxnId="{19DA70E1-7D36-4C25-8358-5AF2FDDF6984}">
      <dgm:prSet/>
      <dgm:spPr/>
      <dgm:t>
        <a:bodyPr/>
        <a:lstStyle/>
        <a:p>
          <a:pPr latinLnBrk="1"/>
          <a:endParaRPr lang="ko-KR" altLang="en-US"/>
        </a:p>
      </dgm:t>
    </dgm:pt>
    <dgm:pt modelId="{57135F54-DF37-4222-86F4-2E95B3651CA9}" type="sibTrans" cxnId="{19DA70E1-7D36-4C25-8358-5AF2FDDF6984}">
      <dgm:prSet/>
      <dgm:spPr/>
      <dgm:t>
        <a:bodyPr/>
        <a:lstStyle/>
        <a:p>
          <a:pPr latinLnBrk="1"/>
          <a:endParaRPr lang="ko-KR" altLang="en-US"/>
        </a:p>
      </dgm:t>
    </dgm:pt>
    <dgm:pt modelId="{5E4A5A05-3023-4B0C-AF4B-A08D66A4DCF6}">
      <dgm:prSet custT="1"/>
      <dgm:spPr/>
      <dgm:t>
        <a:bodyPr/>
        <a:lstStyle/>
        <a:p>
          <a:pPr latinLnBrk="1"/>
          <a:r>
            <a:rPr lang="ko-KR" altLang="en-US" sz="1500" dirty="0" smtClean="0"/>
            <a:t>건강보험심사평가원</a:t>
          </a:r>
          <a:endParaRPr lang="en-US" altLang="ko-KR" sz="1500" dirty="0" smtClean="0"/>
        </a:p>
      </dgm:t>
    </dgm:pt>
    <dgm:pt modelId="{CA7E6231-EB54-44E0-AB2D-5114FFA6AFFB}" type="parTrans" cxnId="{8999E83E-9EA6-41B6-A6C3-D0DCEE16214B}">
      <dgm:prSet/>
      <dgm:spPr/>
      <dgm:t>
        <a:bodyPr/>
        <a:lstStyle/>
        <a:p>
          <a:pPr latinLnBrk="1"/>
          <a:endParaRPr lang="ko-KR" altLang="en-US"/>
        </a:p>
      </dgm:t>
    </dgm:pt>
    <dgm:pt modelId="{D4F43380-A45F-4439-9453-07138A120D9B}" type="sibTrans" cxnId="{8999E83E-9EA6-41B6-A6C3-D0DCEE16214B}">
      <dgm:prSet/>
      <dgm:spPr/>
      <dgm:t>
        <a:bodyPr/>
        <a:lstStyle/>
        <a:p>
          <a:pPr latinLnBrk="1"/>
          <a:endParaRPr lang="ko-KR" altLang="en-US"/>
        </a:p>
      </dgm:t>
    </dgm:pt>
    <dgm:pt modelId="{291C4D5B-DDCE-4CB6-A195-A0E6AF8B2F89}">
      <dgm:prSet custT="1"/>
      <dgm:spPr/>
      <dgm:t>
        <a:bodyPr/>
        <a:lstStyle/>
        <a:p>
          <a:pPr latinLnBrk="1"/>
          <a:r>
            <a:rPr lang="ko-KR" altLang="en-US" sz="1400" dirty="0" smtClean="0"/>
            <a:t>공공법인</a:t>
          </a:r>
          <a:r>
            <a:rPr lang="en-US" altLang="ko-KR" sz="1400" dirty="0" smtClean="0"/>
            <a:t>, </a:t>
          </a:r>
          <a:r>
            <a:rPr lang="ko-KR" altLang="en-US" sz="1400" dirty="0" smtClean="0"/>
            <a:t>공기업 등</a:t>
          </a:r>
          <a:endParaRPr lang="en-US" altLang="ko-KR" sz="1400" dirty="0" smtClean="0"/>
        </a:p>
      </dgm:t>
    </dgm:pt>
    <dgm:pt modelId="{6794064F-9745-4292-9A86-C321310B4A2E}" type="parTrans" cxnId="{5109433A-316E-4DE2-ACAF-F747215E1D44}">
      <dgm:prSet/>
      <dgm:spPr/>
      <dgm:t>
        <a:bodyPr/>
        <a:lstStyle/>
        <a:p>
          <a:pPr latinLnBrk="1"/>
          <a:endParaRPr lang="ko-KR" altLang="en-US"/>
        </a:p>
      </dgm:t>
    </dgm:pt>
    <dgm:pt modelId="{A18807BD-3620-4896-882C-C2B66432FC72}" type="sibTrans" cxnId="{5109433A-316E-4DE2-ACAF-F747215E1D44}">
      <dgm:prSet/>
      <dgm:spPr/>
      <dgm:t>
        <a:bodyPr/>
        <a:lstStyle/>
        <a:p>
          <a:pPr latinLnBrk="1"/>
          <a:endParaRPr lang="ko-KR" altLang="en-US"/>
        </a:p>
      </dgm:t>
    </dgm:pt>
    <dgm:pt modelId="{F565BB66-2A7E-4362-9FBC-9D935AF3FF7C}">
      <dgm:prSet custT="1"/>
      <dgm:spPr/>
      <dgm:t>
        <a:bodyPr/>
        <a:lstStyle/>
        <a:p>
          <a:pPr latinLnBrk="1"/>
          <a:r>
            <a:rPr lang="en-US" altLang="ko-KR" sz="1500" dirty="0" smtClean="0"/>
            <a:t>CCTV</a:t>
          </a:r>
        </a:p>
      </dgm:t>
    </dgm:pt>
    <dgm:pt modelId="{F0F67288-5551-472A-ACF0-57C57617D184}" type="parTrans" cxnId="{89F8E427-5CE2-494A-90C9-B5E7F0647938}">
      <dgm:prSet/>
      <dgm:spPr/>
      <dgm:t>
        <a:bodyPr/>
        <a:lstStyle/>
        <a:p>
          <a:pPr latinLnBrk="1"/>
          <a:endParaRPr lang="ko-KR" altLang="en-US"/>
        </a:p>
      </dgm:t>
    </dgm:pt>
    <dgm:pt modelId="{0A005569-E19A-48AC-A47B-239335375A6F}" type="sibTrans" cxnId="{89F8E427-5CE2-494A-90C9-B5E7F0647938}">
      <dgm:prSet/>
      <dgm:spPr/>
      <dgm:t>
        <a:bodyPr/>
        <a:lstStyle/>
        <a:p>
          <a:pPr latinLnBrk="1"/>
          <a:endParaRPr lang="ko-KR" altLang="en-US"/>
        </a:p>
      </dgm:t>
    </dgm:pt>
    <dgm:pt modelId="{EA339F0E-413A-4E58-AB44-5CA288E1FBED}">
      <dgm:prSet custT="1"/>
      <dgm:spPr/>
      <dgm:t>
        <a:bodyPr/>
        <a:lstStyle/>
        <a:p>
          <a:pPr latinLnBrk="1"/>
          <a:r>
            <a:rPr lang="ko-KR" altLang="en-US" sz="1500" dirty="0" smtClean="0"/>
            <a:t>관광</a:t>
          </a:r>
          <a:endParaRPr lang="en-US" altLang="ko-KR" sz="1500" dirty="0" smtClean="0"/>
        </a:p>
      </dgm:t>
    </dgm:pt>
    <dgm:pt modelId="{49699F9E-6DA9-4DEF-8D48-3893A7F441AD}" type="parTrans" cxnId="{1344BC24-22C0-4DC6-B117-8F047F93C8DD}">
      <dgm:prSet/>
      <dgm:spPr/>
      <dgm:t>
        <a:bodyPr/>
        <a:lstStyle/>
        <a:p>
          <a:pPr latinLnBrk="1"/>
          <a:endParaRPr lang="ko-KR" altLang="en-US"/>
        </a:p>
      </dgm:t>
    </dgm:pt>
    <dgm:pt modelId="{8DCB1A60-5F0A-4439-8149-1430F903FF84}" type="sibTrans" cxnId="{1344BC24-22C0-4DC6-B117-8F047F93C8DD}">
      <dgm:prSet/>
      <dgm:spPr/>
      <dgm:t>
        <a:bodyPr/>
        <a:lstStyle/>
        <a:p>
          <a:pPr latinLnBrk="1"/>
          <a:endParaRPr lang="ko-KR" altLang="en-US"/>
        </a:p>
      </dgm:t>
    </dgm:pt>
    <dgm:pt modelId="{0BBEBE5B-ADCC-4C62-9D19-91DC7A0AD00A}">
      <dgm:prSet custT="1"/>
      <dgm:spPr/>
      <dgm:t>
        <a:bodyPr/>
        <a:lstStyle/>
        <a:p>
          <a:pPr latinLnBrk="1"/>
          <a:r>
            <a:rPr lang="ko-KR" altLang="en-US" sz="1500" dirty="0" smtClean="0"/>
            <a:t>금융위원회</a:t>
          </a:r>
          <a:endParaRPr lang="en-US" altLang="ko-KR" sz="1500" dirty="0" smtClean="0"/>
        </a:p>
      </dgm:t>
    </dgm:pt>
    <dgm:pt modelId="{B23E94BC-2F68-47CA-AAF9-F1CC1338123F}" type="parTrans" cxnId="{2CF65635-F5BA-4130-B93D-419C160A5D51}">
      <dgm:prSet/>
      <dgm:spPr/>
      <dgm:t>
        <a:bodyPr/>
        <a:lstStyle/>
        <a:p>
          <a:pPr latinLnBrk="1"/>
          <a:endParaRPr lang="ko-KR" altLang="en-US"/>
        </a:p>
      </dgm:t>
    </dgm:pt>
    <dgm:pt modelId="{2D6983D9-1FFA-4B42-96CE-6DFDB2856235}" type="sibTrans" cxnId="{2CF65635-F5BA-4130-B93D-419C160A5D51}">
      <dgm:prSet/>
      <dgm:spPr/>
      <dgm:t>
        <a:bodyPr/>
        <a:lstStyle/>
        <a:p>
          <a:pPr latinLnBrk="1"/>
          <a:endParaRPr lang="ko-KR" altLang="en-US"/>
        </a:p>
      </dgm:t>
    </dgm:pt>
    <dgm:pt modelId="{73900C08-2A8C-40EA-B9DF-34856236C234}">
      <dgm:prSet custT="1"/>
      <dgm:spPr/>
      <dgm:t>
        <a:bodyPr/>
        <a:lstStyle/>
        <a:p>
          <a:pPr latinLnBrk="1"/>
          <a:r>
            <a:rPr lang="ko-KR" altLang="en-US" sz="1500" dirty="0" smtClean="0"/>
            <a:t>한국지역난방공사</a:t>
          </a:r>
          <a:endParaRPr lang="en-US" altLang="ko-KR" sz="1500" dirty="0" smtClean="0"/>
        </a:p>
      </dgm:t>
    </dgm:pt>
    <dgm:pt modelId="{486AAF3A-06A3-405C-80A9-2868CAB829EB}" type="parTrans" cxnId="{9038C284-9DA2-4B83-9FE9-57C823A3D253}">
      <dgm:prSet/>
      <dgm:spPr/>
      <dgm:t>
        <a:bodyPr/>
        <a:lstStyle/>
        <a:p>
          <a:pPr latinLnBrk="1"/>
          <a:endParaRPr lang="ko-KR" altLang="en-US"/>
        </a:p>
      </dgm:t>
    </dgm:pt>
    <dgm:pt modelId="{8BDEEF27-C80C-45B2-BB81-BB014F5F0CF6}" type="sibTrans" cxnId="{9038C284-9DA2-4B83-9FE9-57C823A3D253}">
      <dgm:prSet/>
      <dgm:spPr/>
      <dgm:t>
        <a:bodyPr/>
        <a:lstStyle/>
        <a:p>
          <a:pPr latinLnBrk="1"/>
          <a:endParaRPr lang="ko-KR" altLang="en-US"/>
        </a:p>
      </dgm:t>
    </dgm:pt>
    <dgm:pt modelId="{931C71CC-B6D9-4E73-95CE-E5613BD418AE}">
      <dgm:prSet custT="1"/>
      <dgm:spPr/>
      <dgm:t>
        <a:bodyPr/>
        <a:lstStyle/>
        <a:p>
          <a:pPr latinLnBrk="1"/>
          <a:r>
            <a:rPr lang="ko-KR" altLang="en-US" sz="1500" dirty="0" smtClean="0"/>
            <a:t>한국가스공사</a:t>
          </a:r>
          <a:endParaRPr lang="en-US" altLang="ko-KR" sz="1500" dirty="0" smtClean="0"/>
        </a:p>
      </dgm:t>
    </dgm:pt>
    <dgm:pt modelId="{40066AD0-331B-424B-81E0-DD48BB4677FA}" type="parTrans" cxnId="{A09CD5B2-E1D6-47AD-BA5F-B41FC92BE70B}">
      <dgm:prSet/>
      <dgm:spPr/>
      <dgm:t>
        <a:bodyPr/>
        <a:lstStyle/>
        <a:p>
          <a:pPr latinLnBrk="1"/>
          <a:endParaRPr lang="ko-KR" altLang="en-US"/>
        </a:p>
      </dgm:t>
    </dgm:pt>
    <dgm:pt modelId="{EEBEC01E-F785-440E-9678-7A4F1D3458BA}" type="sibTrans" cxnId="{A09CD5B2-E1D6-47AD-BA5F-B41FC92BE70B}">
      <dgm:prSet/>
      <dgm:spPr/>
      <dgm:t>
        <a:bodyPr/>
        <a:lstStyle/>
        <a:p>
          <a:pPr latinLnBrk="1"/>
          <a:endParaRPr lang="ko-KR" altLang="en-US"/>
        </a:p>
      </dgm:t>
    </dgm:pt>
    <dgm:pt modelId="{2A2F799C-C672-4A94-BD7E-721D8D0A796D}">
      <dgm:prSet custT="1"/>
      <dgm:spPr/>
      <dgm:t>
        <a:bodyPr/>
        <a:lstStyle/>
        <a:p>
          <a:pPr latinLnBrk="1"/>
          <a:r>
            <a:rPr lang="ko-KR" altLang="en-US" sz="1500" dirty="0" smtClean="0"/>
            <a:t>한국전력공사</a:t>
          </a:r>
          <a:endParaRPr lang="en-US" altLang="ko-KR" sz="1500" dirty="0" smtClean="0"/>
        </a:p>
      </dgm:t>
    </dgm:pt>
    <dgm:pt modelId="{78701D36-3369-45AE-B343-1097E14FDBAB}" type="parTrans" cxnId="{EF37A790-4024-48A7-85A8-D35E8A4D06BB}">
      <dgm:prSet/>
      <dgm:spPr/>
      <dgm:t>
        <a:bodyPr/>
        <a:lstStyle/>
        <a:p>
          <a:pPr latinLnBrk="1"/>
          <a:endParaRPr lang="ko-KR" altLang="en-US"/>
        </a:p>
      </dgm:t>
    </dgm:pt>
    <dgm:pt modelId="{FACDEB61-FF5E-46AD-A70C-080EAEA387B8}" type="sibTrans" cxnId="{EF37A790-4024-48A7-85A8-D35E8A4D06BB}">
      <dgm:prSet/>
      <dgm:spPr/>
      <dgm:t>
        <a:bodyPr/>
        <a:lstStyle/>
        <a:p>
          <a:pPr latinLnBrk="1"/>
          <a:endParaRPr lang="ko-KR" altLang="en-US"/>
        </a:p>
      </dgm:t>
    </dgm:pt>
    <dgm:pt modelId="{A014A184-1A27-46D5-A4D9-8D24D3CD7911}">
      <dgm:prSet custT="1"/>
      <dgm:spPr/>
      <dgm:t>
        <a:bodyPr/>
        <a:lstStyle/>
        <a:p>
          <a:pPr latinLnBrk="1"/>
          <a:r>
            <a:rPr lang="ko-KR" altLang="en-US" sz="1500" dirty="0" smtClean="0"/>
            <a:t>식품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위생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보건</a:t>
          </a:r>
          <a:endParaRPr lang="en-US" altLang="ko-KR" sz="1500" dirty="0" smtClean="0"/>
        </a:p>
      </dgm:t>
    </dgm:pt>
    <dgm:pt modelId="{30689A1C-22C7-4EC9-80F3-5248D4EA8869}" type="parTrans" cxnId="{70533148-5C16-472D-918D-AF97B8CD1557}">
      <dgm:prSet/>
      <dgm:spPr/>
      <dgm:t>
        <a:bodyPr/>
        <a:lstStyle/>
        <a:p>
          <a:pPr latinLnBrk="1"/>
          <a:endParaRPr lang="ko-KR" altLang="en-US"/>
        </a:p>
      </dgm:t>
    </dgm:pt>
    <dgm:pt modelId="{2034A340-3715-4B63-8BF0-33105D3045C1}" type="sibTrans" cxnId="{70533148-5C16-472D-918D-AF97B8CD1557}">
      <dgm:prSet/>
      <dgm:spPr/>
      <dgm:t>
        <a:bodyPr/>
        <a:lstStyle/>
        <a:p>
          <a:pPr latinLnBrk="1"/>
          <a:endParaRPr lang="ko-KR" altLang="en-US"/>
        </a:p>
      </dgm:t>
    </dgm:pt>
    <dgm:pt modelId="{0C799876-A364-4888-816D-F15AC3F028B1}">
      <dgm:prSet custT="1"/>
      <dgm:spPr/>
      <dgm:t>
        <a:bodyPr/>
        <a:lstStyle/>
        <a:p>
          <a:pPr latinLnBrk="1"/>
          <a:r>
            <a:rPr lang="ko-KR" altLang="en-US" sz="2400" dirty="0" smtClean="0"/>
            <a:t>교통</a:t>
          </a:r>
          <a:endParaRPr lang="en-US" altLang="ko-KR" sz="2400" dirty="0" smtClean="0"/>
        </a:p>
      </dgm:t>
    </dgm:pt>
    <dgm:pt modelId="{5E2EFA5B-CD0D-4674-8ABA-2ED5AA942D16}" type="parTrans" cxnId="{348DEDEF-01B5-4742-97CD-C6FF2FD7C8DA}">
      <dgm:prSet/>
      <dgm:spPr/>
      <dgm:t>
        <a:bodyPr/>
        <a:lstStyle/>
        <a:p>
          <a:pPr latinLnBrk="1"/>
          <a:endParaRPr lang="ko-KR" altLang="en-US"/>
        </a:p>
      </dgm:t>
    </dgm:pt>
    <dgm:pt modelId="{0DC9490F-FB59-45A0-BBF8-9A6ADCCFDA29}" type="sibTrans" cxnId="{348DEDEF-01B5-4742-97CD-C6FF2FD7C8DA}">
      <dgm:prSet/>
      <dgm:spPr/>
      <dgm:t>
        <a:bodyPr/>
        <a:lstStyle/>
        <a:p>
          <a:pPr latinLnBrk="1"/>
          <a:endParaRPr lang="ko-KR" altLang="en-US"/>
        </a:p>
      </dgm:t>
    </dgm:pt>
    <dgm:pt modelId="{B75399C9-B500-4E64-A97F-7260A1B7AF1C}">
      <dgm:prSet custT="1"/>
      <dgm:spPr/>
      <dgm:t>
        <a:bodyPr/>
        <a:lstStyle/>
        <a:p>
          <a:pPr latinLnBrk="1"/>
          <a:r>
            <a:rPr lang="ko-KR" altLang="en-US" sz="1500" dirty="0" smtClean="0"/>
            <a:t>한국도로공사</a:t>
          </a:r>
          <a:r>
            <a:rPr lang="en-US" altLang="ko-KR" sz="1500" dirty="0" smtClean="0"/>
            <a:t> </a:t>
          </a:r>
        </a:p>
      </dgm:t>
    </dgm:pt>
    <dgm:pt modelId="{80791E36-6595-41FC-A6F1-E68E6217871A}" type="parTrans" cxnId="{F3E561DF-6738-4DE0-8575-60A30F76EB11}">
      <dgm:prSet/>
      <dgm:spPr/>
      <dgm:t>
        <a:bodyPr/>
        <a:lstStyle/>
        <a:p>
          <a:pPr latinLnBrk="1"/>
          <a:endParaRPr lang="ko-KR" altLang="en-US"/>
        </a:p>
      </dgm:t>
    </dgm:pt>
    <dgm:pt modelId="{FE0C5F8D-8BB1-4D36-A103-87118608B3F4}" type="sibTrans" cxnId="{F3E561DF-6738-4DE0-8575-60A30F76EB11}">
      <dgm:prSet/>
      <dgm:spPr/>
      <dgm:t>
        <a:bodyPr/>
        <a:lstStyle/>
        <a:p>
          <a:pPr latinLnBrk="1"/>
          <a:endParaRPr lang="ko-KR" altLang="en-US"/>
        </a:p>
      </dgm:t>
    </dgm:pt>
    <dgm:pt modelId="{C6C26514-5094-49EC-AEC4-FFE3E27997F7}">
      <dgm:prSet custT="1"/>
      <dgm:spPr/>
      <dgm:t>
        <a:bodyPr/>
        <a:lstStyle/>
        <a:p>
          <a:pPr latinLnBrk="1"/>
          <a:r>
            <a:rPr lang="en-US" altLang="ko-KR" sz="1200" dirty="0" smtClean="0"/>
            <a:t>OBU </a:t>
          </a:r>
          <a:r>
            <a:rPr lang="ko-KR" altLang="en-US" sz="1200" dirty="0" smtClean="0"/>
            <a:t>단말기 고객정보</a:t>
          </a:r>
          <a:r>
            <a:rPr lang="en-US" altLang="ko-KR" sz="1200" dirty="0" smtClean="0"/>
            <a:t>, </a:t>
          </a:r>
          <a:r>
            <a:rPr lang="ko-KR" altLang="en-US" sz="1200" dirty="0" smtClean="0"/>
            <a:t>후불 </a:t>
          </a:r>
          <a:r>
            <a:rPr lang="ko-KR" altLang="en-US" sz="1200" dirty="0" err="1" smtClean="0"/>
            <a:t>하이패스</a:t>
          </a:r>
          <a:r>
            <a:rPr lang="ko-KR" altLang="en-US" sz="1200" dirty="0" smtClean="0"/>
            <a:t> 카드 고객정보</a:t>
          </a:r>
          <a:r>
            <a:rPr lang="en-US" altLang="ko-KR" sz="1200" dirty="0" smtClean="0"/>
            <a:t>, </a:t>
          </a:r>
          <a:r>
            <a:rPr lang="ko-KR" altLang="en-US" sz="1200" dirty="0" err="1" smtClean="0"/>
            <a:t>하이패스카드</a:t>
          </a:r>
          <a:r>
            <a:rPr lang="ko-KR" altLang="en-US" sz="1200" dirty="0" smtClean="0"/>
            <a:t> 통행정보</a:t>
          </a:r>
          <a:endParaRPr lang="en-US" altLang="ko-KR" sz="1200" dirty="0" smtClean="0"/>
        </a:p>
      </dgm:t>
    </dgm:pt>
    <dgm:pt modelId="{02C87E08-DA5E-41F7-98D2-7C03C4F1608F}" type="parTrans" cxnId="{CF8450A8-095F-4013-B343-CA266B532508}">
      <dgm:prSet/>
      <dgm:spPr/>
      <dgm:t>
        <a:bodyPr/>
        <a:lstStyle/>
        <a:p>
          <a:pPr latinLnBrk="1"/>
          <a:endParaRPr lang="ko-KR" altLang="en-US"/>
        </a:p>
      </dgm:t>
    </dgm:pt>
    <dgm:pt modelId="{C131BE9F-1A6B-478B-A4E0-4BA7FB9B7537}" type="sibTrans" cxnId="{CF8450A8-095F-4013-B343-CA266B532508}">
      <dgm:prSet/>
      <dgm:spPr/>
      <dgm:t>
        <a:bodyPr/>
        <a:lstStyle/>
        <a:p>
          <a:pPr latinLnBrk="1"/>
          <a:endParaRPr lang="ko-KR" altLang="en-US"/>
        </a:p>
      </dgm:t>
    </dgm:pt>
    <dgm:pt modelId="{F7FC1F9B-21C8-49AD-84BA-E412C24906EC}">
      <dgm:prSet custT="1"/>
      <dgm:spPr/>
      <dgm:t>
        <a:bodyPr/>
        <a:lstStyle/>
        <a:p>
          <a:pPr latinLnBrk="1"/>
          <a:r>
            <a:rPr lang="en-US" altLang="ko-KR" sz="1500" dirty="0" smtClean="0"/>
            <a:t>ITS</a:t>
          </a:r>
          <a:r>
            <a:rPr lang="ko-KR" altLang="en-US" sz="1500" dirty="0" smtClean="0"/>
            <a:t> </a:t>
          </a:r>
          <a:endParaRPr lang="en-US" altLang="ko-KR" sz="1500" dirty="0" smtClean="0"/>
        </a:p>
      </dgm:t>
    </dgm:pt>
    <dgm:pt modelId="{19E85C18-F99D-4B88-9166-C91EC6B6C5B2}" type="parTrans" cxnId="{FD8E37D0-5B7B-4C01-AB0B-FA3479046411}">
      <dgm:prSet/>
      <dgm:spPr/>
      <dgm:t>
        <a:bodyPr/>
        <a:lstStyle/>
        <a:p>
          <a:pPr latinLnBrk="1"/>
          <a:endParaRPr lang="ko-KR" altLang="en-US"/>
        </a:p>
      </dgm:t>
    </dgm:pt>
    <dgm:pt modelId="{794A2D29-95FD-4153-AB9A-81AB90A92BBF}" type="sibTrans" cxnId="{FD8E37D0-5B7B-4C01-AB0B-FA3479046411}">
      <dgm:prSet/>
      <dgm:spPr/>
      <dgm:t>
        <a:bodyPr/>
        <a:lstStyle/>
        <a:p>
          <a:pPr latinLnBrk="1"/>
          <a:endParaRPr lang="ko-KR" altLang="en-US"/>
        </a:p>
      </dgm:t>
    </dgm:pt>
    <dgm:pt modelId="{28939379-EE70-4A55-92AD-D42C1B68387E}">
      <dgm:prSet custT="1"/>
      <dgm:spPr/>
      <dgm:t>
        <a:bodyPr/>
        <a:lstStyle/>
        <a:p>
          <a:pPr latinLnBrk="1"/>
          <a:r>
            <a:rPr lang="ko-KR" altLang="en-US" sz="1500" dirty="0" smtClean="0"/>
            <a:t>사회복지전산망</a:t>
          </a:r>
          <a:endParaRPr lang="en-US" altLang="ko-KR" sz="1500" dirty="0" smtClean="0"/>
        </a:p>
      </dgm:t>
    </dgm:pt>
    <dgm:pt modelId="{575CB6D8-1F2D-43DF-B41B-CC7B848C8E8F}" type="parTrans" cxnId="{7FEC86DD-31B4-4DB4-BD6B-D903EED23C28}">
      <dgm:prSet/>
      <dgm:spPr/>
      <dgm:t>
        <a:bodyPr/>
        <a:lstStyle/>
        <a:p>
          <a:pPr latinLnBrk="1"/>
          <a:endParaRPr lang="ko-KR" altLang="en-US"/>
        </a:p>
      </dgm:t>
    </dgm:pt>
    <dgm:pt modelId="{02421581-3F95-4AFA-A58F-E193A4323368}" type="sibTrans" cxnId="{7FEC86DD-31B4-4DB4-BD6B-D903EED23C28}">
      <dgm:prSet/>
      <dgm:spPr/>
      <dgm:t>
        <a:bodyPr/>
        <a:lstStyle/>
        <a:p>
          <a:pPr latinLnBrk="1"/>
          <a:endParaRPr lang="ko-KR" altLang="en-US"/>
        </a:p>
      </dgm:t>
    </dgm:pt>
    <dgm:pt modelId="{F4EFE11D-C745-4453-A58F-79FF65AF5C45}" type="pres">
      <dgm:prSet presAssocID="{759D3FA1-AA98-4485-9805-D3E66FF2626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A8F094-BED5-4C27-983C-3A7C8DE6C3AE}" type="pres">
      <dgm:prSet presAssocID="{C9D67C3C-3D9A-4E46-9898-C456D8BA983B}" presName="compNode" presStyleCnt="0"/>
      <dgm:spPr/>
    </dgm:pt>
    <dgm:pt modelId="{8C710EF2-079C-4A46-AF3C-1CC054C682ED}" type="pres">
      <dgm:prSet presAssocID="{C9D67C3C-3D9A-4E46-9898-C456D8BA983B}" presName="childRect" presStyleLbl="bgAcc1" presStyleIdx="0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7E5369-88EF-4CBC-9702-65C2E8314ED2}" type="pres">
      <dgm:prSet presAssocID="{C9D67C3C-3D9A-4E46-9898-C456D8BA98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76D6A8-47E6-48BA-AF39-776C0A53B5E4}" type="pres">
      <dgm:prSet presAssocID="{C9D67C3C-3D9A-4E46-9898-C456D8BA983B}" presName="parentRect" presStyleLbl="alignNode1" presStyleIdx="0" presStyleCnt="8"/>
      <dgm:spPr/>
      <dgm:t>
        <a:bodyPr/>
        <a:lstStyle/>
        <a:p>
          <a:pPr latinLnBrk="1"/>
          <a:endParaRPr lang="ko-KR" altLang="en-US"/>
        </a:p>
      </dgm:t>
    </dgm:pt>
    <dgm:pt modelId="{299B63CB-0004-4E58-B205-099318802F7D}" type="pres">
      <dgm:prSet presAssocID="{C9D67C3C-3D9A-4E46-9898-C456D8BA983B}" presName="adorn" presStyleLbl="fgAccFollowNode1" presStyleIdx="0" presStyleCnt="8"/>
      <dgm:spPr/>
    </dgm:pt>
    <dgm:pt modelId="{B5333F26-3DC5-4402-A62C-D2A3DF63FF80}" type="pres">
      <dgm:prSet presAssocID="{D5877B07-79AA-4D0A-9288-28B9DD01BF52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7BF4EC6C-A088-4286-A918-DF0D6F15F7F1}" type="pres">
      <dgm:prSet presAssocID="{2008D8FD-7A55-40F0-8B7E-1F881A5E6278}" presName="compNode" presStyleCnt="0"/>
      <dgm:spPr/>
    </dgm:pt>
    <dgm:pt modelId="{076270DF-6D55-494D-9DCC-5A2B2DA4FEB4}" type="pres">
      <dgm:prSet presAssocID="{2008D8FD-7A55-40F0-8B7E-1F881A5E6278}" presName="childRect" presStyleLbl="bgAcc1" presStyleIdx="1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07E208-C2D8-48DB-87BD-9EAF7B552211}" type="pres">
      <dgm:prSet presAssocID="{2008D8FD-7A55-40F0-8B7E-1F881A5E627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F6F94D-C632-45A9-BB54-FD162B3AB2DF}" type="pres">
      <dgm:prSet presAssocID="{2008D8FD-7A55-40F0-8B7E-1F881A5E6278}" presName="parentRect" presStyleLbl="alignNode1" presStyleIdx="1" presStyleCnt="8"/>
      <dgm:spPr/>
      <dgm:t>
        <a:bodyPr/>
        <a:lstStyle/>
        <a:p>
          <a:pPr latinLnBrk="1"/>
          <a:endParaRPr lang="ko-KR" altLang="en-US"/>
        </a:p>
      </dgm:t>
    </dgm:pt>
    <dgm:pt modelId="{0EBD4ECD-8D2D-4221-9FCF-58B32A15292C}" type="pres">
      <dgm:prSet presAssocID="{2008D8FD-7A55-40F0-8B7E-1F881A5E6278}" presName="adorn" presStyleLbl="fgAccFollowNode1" presStyleIdx="1" presStyleCnt="8"/>
      <dgm:spPr/>
    </dgm:pt>
    <dgm:pt modelId="{F94BA453-B7CA-45FB-8A2D-AC8CC775F005}" type="pres">
      <dgm:prSet presAssocID="{6EF01A12-3B38-4553-96E1-57347C5A5611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4DD3B2D2-2761-4402-AB4F-46C42D3098D4}" type="pres">
      <dgm:prSet presAssocID="{74C92EDB-F626-4AAF-9C27-580A39451996}" presName="compNode" presStyleCnt="0"/>
      <dgm:spPr/>
    </dgm:pt>
    <dgm:pt modelId="{96CDD0FA-035C-422D-B39F-1A826E9F775E}" type="pres">
      <dgm:prSet presAssocID="{74C92EDB-F626-4AAF-9C27-580A39451996}" presName="childRect" presStyleLbl="bgAcc1" presStyleIdx="2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1A6470-C4E2-42C6-8E47-3676EE2608D1}" type="pres">
      <dgm:prSet presAssocID="{74C92EDB-F626-4AAF-9C27-580A394519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38F546-8476-45EC-B328-012F80FA8A77}" type="pres">
      <dgm:prSet presAssocID="{74C92EDB-F626-4AAF-9C27-580A39451996}" presName="parentRect" presStyleLbl="alignNode1" presStyleIdx="2" presStyleCnt="8"/>
      <dgm:spPr/>
      <dgm:t>
        <a:bodyPr/>
        <a:lstStyle/>
        <a:p>
          <a:pPr latinLnBrk="1"/>
          <a:endParaRPr lang="ko-KR" altLang="en-US"/>
        </a:p>
      </dgm:t>
    </dgm:pt>
    <dgm:pt modelId="{DB07CAA9-6A03-4364-8245-6E78F983E231}" type="pres">
      <dgm:prSet presAssocID="{74C92EDB-F626-4AAF-9C27-580A39451996}" presName="adorn" presStyleLbl="fgAccFollowNode1" presStyleIdx="2" presStyleCnt="8"/>
      <dgm:spPr/>
    </dgm:pt>
    <dgm:pt modelId="{08574581-E0F6-4E74-B2B3-A4730B46B77F}" type="pres">
      <dgm:prSet presAssocID="{1F5F8A40-5472-4CC4-A8A9-1305765FB848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88A5CA4C-6D82-4DD0-955F-40DE1BC7A0F4}" type="pres">
      <dgm:prSet presAssocID="{AF3AAF7D-CC2D-4636-8ECC-977486CE9185}" presName="compNode" presStyleCnt="0"/>
      <dgm:spPr/>
    </dgm:pt>
    <dgm:pt modelId="{BFCB7B22-0CE2-4DDF-950F-0DCE9DB24083}" type="pres">
      <dgm:prSet presAssocID="{AF3AAF7D-CC2D-4636-8ECC-977486CE9185}" presName="childRect" presStyleLbl="bgAcc1" presStyleIdx="3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394F85-375B-4755-B6D4-310B23F4FBBB}" type="pres">
      <dgm:prSet presAssocID="{AF3AAF7D-CC2D-4636-8ECC-977486CE91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DFFD1E-C6E2-476D-8E44-D1D8AA29473A}" type="pres">
      <dgm:prSet presAssocID="{AF3AAF7D-CC2D-4636-8ECC-977486CE9185}" presName="parentRect" presStyleLbl="alignNode1" presStyleIdx="3" presStyleCnt="8"/>
      <dgm:spPr/>
      <dgm:t>
        <a:bodyPr/>
        <a:lstStyle/>
        <a:p>
          <a:pPr latinLnBrk="1"/>
          <a:endParaRPr lang="ko-KR" altLang="en-US"/>
        </a:p>
      </dgm:t>
    </dgm:pt>
    <dgm:pt modelId="{7486BAA8-EED9-4FBD-BAA0-790D87CC5603}" type="pres">
      <dgm:prSet presAssocID="{AF3AAF7D-CC2D-4636-8ECC-977486CE9185}" presName="adorn" presStyleLbl="fgAccFollowNode1" presStyleIdx="3" presStyleCnt="8"/>
      <dgm:spPr/>
    </dgm:pt>
    <dgm:pt modelId="{FA103283-F9FF-4086-AC99-33AB1982F683}" type="pres">
      <dgm:prSet presAssocID="{91250A65-FC55-4DB7-93DF-023754FD6CE3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15CF0A4F-90AC-431E-B7D0-8CAD28BFC970}" type="pres">
      <dgm:prSet presAssocID="{0C799876-A364-4888-816D-F15AC3F028B1}" presName="compNode" presStyleCnt="0"/>
      <dgm:spPr/>
    </dgm:pt>
    <dgm:pt modelId="{DD05C316-E459-421D-86F7-A9D40D124E35}" type="pres">
      <dgm:prSet presAssocID="{0C799876-A364-4888-816D-F15AC3F028B1}" presName="childRect" presStyleLbl="bgAcc1" presStyleIdx="4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F719CD-04B3-4CED-99F0-732E053BB1BC}" type="pres">
      <dgm:prSet presAssocID="{0C799876-A364-4888-816D-F15AC3F028B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35A361-46F6-4157-AFB9-51C3912DB093}" type="pres">
      <dgm:prSet presAssocID="{0C799876-A364-4888-816D-F15AC3F028B1}" presName="parentRect" presStyleLbl="alignNode1" presStyleIdx="4" presStyleCnt="8"/>
      <dgm:spPr/>
      <dgm:t>
        <a:bodyPr/>
        <a:lstStyle/>
        <a:p>
          <a:pPr latinLnBrk="1"/>
          <a:endParaRPr lang="ko-KR" altLang="en-US"/>
        </a:p>
      </dgm:t>
    </dgm:pt>
    <dgm:pt modelId="{9549B9AC-3DBC-4BEF-A23C-78D0242D9929}" type="pres">
      <dgm:prSet presAssocID="{0C799876-A364-4888-816D-F15AC3F028B1}" presName="adorn" presStyleLbl="fgAccFollowNode1" presStyleIdx="4" presStyleCnt="8"/>
      <dgm:spPr/>
    </dgm:pt>
    <dgm:pt modelId="{1A900704-93A2-463F-9D4D-77CC13375201}" type="pres">
      <dgm:prSet presAssocID="{0DC9490F-FB59-45A0-BBF8-9A6ADCCFDA29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815A5090-6939-482E-A0E8-CB94110B5049}" type="pres">
      <dgm:prSet presAssocID="{B3A0B351-B728-4CF7-BA43-2D357032A5F6}" presName="compNode" presStyleCnt="0"/>
      <dgm:spPr/>
    </dgm:pt>
    <dgm:pt modelId="{29A85232-7121-4D48-BD18-9A7F688D5D14}" type="pres">
      <dgm:prSet presAssocID="{B3A0B351-B728-4CF7-BA43-2D357032A5F6}" presName="childRect" presStyleLbl="bgAcc1" presStyleIdx="5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D9F6E6-FE9E-4A7F-9F53-EEFD4AFDD1C1}" type="pres">
      <dgm:prSet presAssocID="{B3A0B351-B728-4CF7-BA43-2D357032A5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5C3026-DB56-451F-B84B-231965EC58BB}" type="pres">
      <dgm:prSet presAssocID="{B3A0B351-B728-4CF7-BA43-2D357032A5F6}" presName="parentRect" presStyleLbl="alignNode1" presStyleIdx="5" presStyleCnt="8"/>
      <dgm:spPr/>
      <dgm:t>
        <a:bodyPr/>
        <a:lstStyle/>
        <a:p>
          <a:pPr latinLnBrk="1"/>
          <a:endParaRPr lang="ko-KR" altLang="en-US"/>
        </a:p>
      </dgm:t>
    </dgm:pt>
    <dgm:pt modelId="{2BD6FA4C-8223-4518-97C1-BC9EA5DD18C2}" type="pres">
      <dgm:prSet presAssocID="{B3A0B351-B728-4CF7-BA43-2D357032A5F6}" presName="adorn" presStyleLbl="fgAccFollowNode1" presStyleIdx="5" presStyleCnt="8"/>
      <dgm:spPr/>
    </dgm:pt>
    <dgm:pt modelId="{B68B9F2A-6F70-4836-AF15-B6DCDAE1D1AC}" type="pres">
      <dgm:prSet presAssocID="{13EB089C-8472-4D54-A015-2EE9DA5069F3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0ED5D0A0-046E-4B87-8F3C-89B5C0BCFB13}" type="pres">
      <dgm:prSet presAssocID="{EA54F178-2CB9-42C2-8566-B39841220686}" presName="compNode" presStyleCnt="0"/>
      <dgm:spPr/>
    </dgm:pt>
    <dgm:pt modelId="{50B6F3D6-AFCC-4ECC-B3A6-3B9E974F0EAF}" type="pres">
      <dgm:prSet presAssocID="{EA54F178-2CB9-42C2-8566-B39841220686}" presName="childRect" presStyleLbl="bgAcc1" presStyleIdx="6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24C55E-0D21-458B-BCD0-EC5740CD21B6}" type="pres">
      <dgm:prSet presAssocID="{EA54F178-2CB9-42C2-8566-B398412206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5144BB-71C5-4F7C-9C50-76E8E384C0D4}" type="pres">
      <dgm:prSet presAssocID="{EA54F178-2CB9-42C2-8566-B39841220686}" presName="parentRect" presStyleLbl="alignNode1" presStyleIdx="6" presStyleCnt="8"/>
      <dgm:spPr/>
      <dgm:t>
        <a:bodyPr/>
        <a:lstStyle/>
        <a:p>
          <a:pPr latinLnBrk="1"/>
          <a:endParaRPr lang="ko-KR" altLang="en-US"/>
        </a:p>
      </dgm:t>
    </dgm:pt>
    <dgm:pt modelId="{62052BFA-5A0B-4C01-9F61-EFA9915B902C}" type="pres">
      <dgm:prSet presAssocID="{EA54F178-2CB9-42C2-8566-B39841220686}" presName="adorn" presStyleLbl="fgAccFollowNode1" presStyleIdx="6" presStyleCnt="8"/>
      <dgm:spPr/>
    </dgm:pt>
    <dgm:pt modelId="{9797DFF3-5120-46A0-A561-B0232E1D201E}" type="pres">
      <dgm:prSet presAssocID="{1D017EBF-C67B-4639-B749-732AA54EC432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D21CA331-F1AE-4951-B395-4E4F16DCB2D0}" type="pres">
      <dgm:prSet presAssocID="{291C4D5B-DDCE-4CB6-A195-A0E6AF8B2F89}" presName="compNode" presStyleCnt="0"/>
      <dgm:spPr/>
    </dgm:pt>
    <dgm:pt modelId="{8B6B7558-B4B1-40AC-B5CA-CB54976EB761}" type="pres">
      <dgm:prSet presAssocID="{291C4D5B-DDCE-4CB6-A195-A0E6AF8B2F89}" presName="childRect" presStyleLbl="bgAcc1" presStyleIdx="7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242D5F-386B-42B3-A56D-371C0ACFE8FD}" type="pres">
      <dgm:prSet presAssocID="{291C4D5B-DDCE-4CB6-A195-A0E6AF8B2F8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B8427F-6FEF-4FA9-9846-CC9159E61B18}" type="pres">
      <dgm:prSet presAssocID="{291C4D5B-DDCE-4CB6-A195-A0E6AF8B2F89}" presName="parentRect" presStyleLbl="alignNode1" presStyleIdx="7" presStyleCnt="8"/>
      <dgm:spPr/>
      <dgm:t>
        <a:bodyPr/>
        <a:lstStyle/>
        <a:p>
          <a:pPr latinLnBrk="1"/>
          <a:endParaRPr lang="ko-KR" altLang="en-US"/>
        </a:p>
      </dgm:t>
    </dgm:pt>
    <dgm:pt modelId="{ED1E38DB-4184-48D9-B698-455DFDF4B009}" type="pres">
      <dgm:prSet presAssocID="{291C4D5B-DDCE-4CB6-A195-A0E6AF8B2F89}" presName="adorn" presStyleLbl="fgAccFollowNode1" presStyleIdx="7" presStyleCnt="8"/>
      <dgm:spPr/>
    </dgm:pt>
  </dgm:ptLst>
  <dgm:cxnLst>
    <dgm:cxn modelId="{FFADA827-BF41-44BB-96AB-275262DD82FD}" type="presOf" srcId="{C6C26514-5094-49EC-AEC4-FFE3E27997F7}" destId="{DD05C316-E459-421D-86F7-A9D40D124E35}" srcOrd="0" destOrd="1" presId="urn:microsoft.com/office/officeart/2005/8/layout/bList2#1"/>
    <dgm:cxn modelId="{3033CEC9-21C7-4BD1-95BD-D56CC8D2BD40}" srcId="{759D3FA1-AA98-4485-9805-D3E66FF2626A}" destId="{B3A0B351-B728-4CF7-BA43-2D357032A5F6}" srcOrd="5" destOrd="0" parTransId="{8078672F-ECB3-4D9C-8310-10AC2F46D812}" sibTransId="{13EB089C-8472-4D54-A015-2EE9DA5069F3}"/>
    <dgm:cxn modelId="{19DA70E1-7D36-4C25-8358-5AF2FDDF6984}" srcId="{2008D8FD-7A55-40F0-8B7E-1F881A5E6278}" destId="{676870D0-71E2-4E18-9ADA-69D715B85DFA}" srcOrd="0" destOrd="0" parTransId="{A928EBC1-2453-4B82-AB37-462297E46F56}" sibTransId="{57135F54-DF37-4222-86F4-2E95B3651CA9}"/>
    <dgm:cxn modelId="{8CAF33EA-A7D2-4882-841D-0AB822BC9774}" type="presOf" srcId="{D5877B07-79AA-4D0A-9288-28B9DD01BF52}" destId="{B5333F26-3DC5-4402-A62C-D2A3DF63FF80}" srcOrd="0" destOrd="0" presId="urn:microsoft.com/office/officeart/2005/8/layout/bList2#1"/>
    <dgm:cxn modelId="{F04A0905-6078-4998-BA30-C81F4D439580}" srcId="{C9D67C3C-3D9A-4E46-9898-C456D8BA983B}" destId="{43F0EB0D-E30C-4637-A152-CF3E5B265214}" srcOrd="2" destOrd="0" parTransId="{2D520356-48F7-4686-B370-7F465FCFF6B3}" sibTransId="{13F08F31-033B-4E53-B7C1-C5E657892EAE}"/>
    <dgm:cxn modelId="{59C765D4-3AEF-4F80-B404-F0FEC4944BAA}" type="presOf" srcId="{2008D8FD-7A55-40F0-8B7E-1F881A5E6278}" destId="{EFF6F94D-C632-45A9-BB54-FD162B3AB2DF}" srcOrd="1" destOrd="0" presId="urn:microsoft.com/office/officeart/2005/8/layout/bList2#1"/>
    <dgm:cxn modelId="{BD052F45-1B91-4A5C-8083-3DBBF608ADED}" srcId="{AF3AAF7D-CC2D-4636-8ECC-977486CE9185}" destId="{47C62E0C-9CC1-4755-9CDC-6D1CAF94D4C6}" srcOrd="0" destOrd="0" parTransId="{26F7406D-A276-4A0A-A0E5-F45D4340C9D7}" sibTransId="{3DD6463C-B9CE-4BBD-A58D-01DF737EE48A}"/>
    <dgm:cxn modelId="{821BA064-3EB0-4782-AAE3-5B6B9839748F}" srcId="{B3A0B351-B728-4CF7-BA43-2D357032A5F6}" destId="{5AA63D5D-8526-4D2C-9940-4C0A15F81884}" srcOrd="0" destOrd="0" parTransId="{39DA6B7C-55B8-4A0F-A8DF-F549D2DEACA1}" sibTransId="{6EACB707-D139-46C5-A47A-5609B2C42B55}"/>
    <dgm:cxn modelId="{CDD24F27-4254-4F42-80C3-A77DE6EE162A}" type="presOf" srcId="{91250A65-FC55-4DB7-93DF-023754FD6CE3}" destId="{FA103283-F9FF-4086-AC99-33AB1982F683}" srcOrd="0" destOrd="0" presId="urn:microsoft.com/office/officeart/2005/8/layout/bList2#1"/>
    <dgm:cxn modelId="{63C937E1-621D-41D0-88BC-B4C512BE05DE}" srcId="{C9D67C3C-3D9A-4E46-9898-C456D8BA983B}" destId="{81381C54-1963-410D-A31E-AB185EC843A7}" srcOrd="0" destOrd="0" parTransId="{66E03EA0-FF2E-42E0-92AF-6FFAED9ADEF4}" sibTransId="{C1EB7862-52BA-420D-8213-C671F1266060}"/>
    <dgm:cxn modelId="{C3FEC5E9-F3FF-4411-AB18-CC5A6650F6D0}" srcId="{759D3FA1-AA98-4485-9805-D3E66FF2626A}" destId="{2008D8FD-7A55-40F0-8B7E-1F881A5E6278}" srcOrd="1" destOrd="0" parTransId="{F8BEA2EC-6A06-4CAA-B24C-D28987E62CA4}" sibTransId="{6EF01A12-3B38-4553-96E1-57347C5A5611}"/>
    <dgm:cxn modelId="{9595011E-C2E6-403C-B8C8-5E22E7A992D9}" type="presOf" srcId="{FFE4B409-10A1-49C2-A05F-686FC6643493}" destId="{96CDD0FA-035C-422D-B39F-1A826E9F775E}" srcOrd="0" destOrd="2" presId="urn:microsoft.com/office/officeart/2005/8/layout/bList2#1"/>
    <dgm:cxn modelId="{3AA6A2F0-90A7-4711-A03F-1D1B917518BD}" type="presOf" srcId="{B3A0B351-B728-4CF7-BA43-2D357032A5F6}" destId="{795C3026-DB56-451F-B84B-231965EC58BB}" srcOrd="1" destOrd="0" presId="urn:microsoft.com/office/officeart/2005/8/layout/bList2#1"/>
    <dgm:cxn modelId="{0AF4389B-B505-4FC4-85A4-089A6BDF8969}" type="presOf" srcId="{0C799876-A364-4888-816D-F15AC3F028B1}" destId="{8F35A361-46F6-4157-AFB9-51C3912DB093}" srcOrd="1" destOrd="0" presId="urn:microsoft.com/office/officeart/2005/8/layout/bList2#1"/>
    <dgm:cxn modelId="{94E18EF0-CA9F-4563-8F18-DCE87C7E1D74}" type="presOf" srcId="{B75399C9-B500-4E64-A97F-7260A1B7AF1C}" destId="{DD05C316-E459-421D-86F7-A9D40D124E35}" srcOrd="0" destOrd="0" presId="urn:microsoft.com/office/officeart/2005/8/layout/bList2#1"/>
    <dgm:cxn modelId="{EF37A790-4024-48A7-85A8-D35E8A4D06BB}" srcId="{291C4D5B-DDCE-4CB6-A195-A0E6AF8B2F89}" destId="{2A2F799C-C672-4A94-BD7E-721D8D0A796D}" srcOrd="2" destOrd="0" parTransId="{78701D36-3369-45AE-B343-1097E14FDBAB}" sibTransId="{FACDEB61-FF5E-46AD-A70C-080EAEA387B8}"/>
    <dgm:cxn modelId="{A46ACEE2-CAB9-406E-8220-CFEFB19205D0}" type="presOf" srcId="{2008D8FD-7A55-40F0-8B7E-1F881A5E6278}" destId="{4707E208-C2D8-48DB-87BD-9EAF7B552211}" srcOrd="0" destOrd="0" presId="urn:microsoft.com/office/officeart/2005/8/layout/bList2#1"/>
    <dgm:cxn modelId="{FBD0858D-6E91-442B-B93F-ADFE20AEBFEA}" type="presOf" srcId="{0BBEBE5B-ADCC-4C62-9D19-91DC7A0AD00A}" destId="{29A85232-7121-4D48-BD18-9A7F688D5D14}" srcOrd="0" destOrd="1" presId="urn:microsoft.com/office/officeart/2005/8/layout/bList2#1"/>
    <dgm:cxn modelId="{9EE019B4-1B47-4A09-962E-10B692650462}" type="presOf" srcId="{0C799876-A364-4888-816D-F15AC3F028B1}" destId="{C5F719CD-04B3-4CED-99F0-732E053BB1BC}" srcOrd="0" destOrd="0" presId="urn:microsoft.com/office/officeart/2005/8/layout/bList2#1"/>
    <dgm:cxn modelId="{A30DA148-FACC-4671-B104-6D308B344C3A}" type="presOf" srcId="{EA339F0E-413A-4E58-AB44-5CA288E1FBED}" destId="{50B6F3D6-AFCC-4ECC-B3A6-3B9E974F0EAF}" srcOrd="0" destOrd="1" presId="urn:microsoft.com/office/officeart/2005/8/layout/bList2#1"/>
    <dgm:cxn modelId="{1344BC24-22C0-4DC6-B117-8F047F93C8DD}" srcId="{EA54F178-2CB9-42C2-8566-B39841220686}" destId="{EA339F0E-413A-4E58-AB44-5CA288E1FBED}" srcOrd="1" destOrd="0" parTransId="{49699F9E-6DA9-4DEF-8D48-3893A7F441AD}" sibTransId="{8DCB1A60-5F0A-4439-8149-1430F903FF84}"/>
    <dgm:cxn modelId="{8999E83E-9EA6-41B6-A6C3-D0DCEE16214B}" srcId="{2008D8FD-7A55-40F0-8B7E-1F881A5E6278}" destId="{5E4A5A05-3023-4B0C-AF4B-A08D66A4DCF6}" srcOrd="1" destOrd="0" parTransId="{CA7E6231-EB54-44E0-AB2D-5114FFA6AFFB}" sibTransId="{D4F43380-A45F-4439-9453-07138A120D9B}"/>
    <dgm:cxn modelId="{6B3541F0-3502-4547-ABE2-51375320353B}" type="presOf" srcId="{EA54F178-2CB9-42C2-8566-B39841220686}" destId="{1A24C55E-0D21-458B-BCD0-EC5740CD21B6}" srcOrd="0" destOrd="0" presId="urn:microsoft.com/office/officeart/2005/8/layout/bList2#1"/>
    <dgm:cxn modelId="{33856BB8-E218-4EEA-B142-A58A709787F4}" srcId="{74C92EDB-F626-4AAF-9C27-580A39451996}" destId="{EBCDD87E-6DF3-4EAA-BA33-C9B74A956BBC}" srcOrd="1" destOrd="0" parTransId="{A5C2A071-147A-4462-B525-35B9CACEBAA3}" sibTransId="{74CC4C1C-60EC-473B-9D03-D2FDB3BEC47D}"/>
    <dgm:cxn modelId="{1F10AFC5-3E54-4483-A56A-BBDB31BCCFE3}" type="presOf" srcId="{2A2F799C-C672-4A94-BD7E-721D8D0A796D}" destId="{8B6B7558-B4B1-40AC-B5CA-CB54976EB761}" srcOrd="0" destOrd="2" presId="urn:microsoft.com/office/officeart/2005/8/layout/bList2#1"/>
    <dgm:cxn modelId="{D5613883-3FC5-498A-963D-30B0B15C6047}" type="presOf" srcId="{EA54F178-2CB9-42C2-8566-B39841220686}" destId="{B75144BB-71C5-4F7C-9C50-76E8E384C0D4}" srcOrd="1" destOrd="0" presId="urn:microsoft.com/office/officeart/2005/8/layout/bList2#1"/>
    <dgm:cxn modelId="{EFBA2DB3-5D25-4635-BCA4-ABADCA909C74}" type="presOf" srcId="{74C92EDB-F626-4AAF-9C27-580A39451996}" destId="{2A1A6470-C4E2-42C6-8E47-3676EE2608D1}" srcOrd="0" destOrd="0" presId="urn:microsoft.com/office/officeart/2005/8/layout/bList2#1"/>
    <dgm:cxn modelId="{09356586-300A-4C50-BB4B-B2823C80B1BC}" type="presOf" srcId="{AF3AAF7D-CC2D-4636-8ECC-977486CE9185}" destId="{9BDFFD1E-C6E2-476D-8E44-D1D8AA29473A}" srcOrd="1" destOrd="0" presId="urn:microsoft.com/office/officeart/2005/8/layout/bList2#1"/>
    <dgm:cxn modelId="{B0662A9A-E52C-4130-BB31-2EFA6DE39308}" type="presOf" srcId="{F565BB66-2A7E-4362-9FBC-9D935AF3FF7C}" destId="{50B6F3D6-AFCC-4ECC-B3A6-3B9E974F0EAF}" srcOrd="0" destOrd="0" presId="urn:microsoft.com/office/officeart/2005/8/layout/bList2#1"/>
    <dgm:cxn modelId="{FD8E37D0-5B7B-4C01-AB0B-FA3479046411}" srcId="{EA54F178-2CB9-42C2-8566-B39841220686}" destId="{F7FC1F9B-21C8-49AD-84BA-E412C24906EC}" srcOrd="2" destOrd="0" parTransId="{19E85C18-F99D-4B88-9166-C91EC6B6C5B2}" sibTransId="{794A2D29-95FD-4153-AB9A-81AB90A92BBF}"/>
    <dgm:cxn modelId="{05568EE7-23AF-4694-BA0D-9229E3E1DEDF}" type="presOf" srcId="{676870D0-71E2-4E18-9ADA-69D715B85DFA}" destId="{076270DF-6D55-494D-9DCC-5A2B2DA4FEB4}" srcOrd="0" destOrd="0" presId="urn:microsoft.com/office/officeart/2005/8/layout/bList2#1"/>
    <dgm:cxn modelId="{EDC70856-5DEF-425A-A912-58E32875EC90}" type="presOf" srcId="{74C92EDB-F626-4AAF-9C27-580A39451996}" destId="{F738F546-8476-45EC-B328-012F80FA8A77}" srcOrd="1" destOrd="0" presId="urn:microsoft.com/office/officeart/2005/8/layout/bList2#1"/>
    <dgm:cxn modelId="{CF8450A8-095F-4013-B343-CA266B532508}" srcId="{B75399C9-B500-4E64-A97F-7260A1B7AF1C}" destId="{C6C26514-5094-49EC-AEC4-FFE3E27997F7}" srcOrd="0" destOrd="0" parTransId="{02C87E08-DA5E-41F7-98D2-7C03C4F1608F}" sibTransId="{C131BE9F-1A6B-478B-A4E0-4BA7FB9B7537}"/>
    <dgm:cxn modelId="{893D78F3-BC13-4B3E-87FB-C992512505DA}" type="presOf" srcId="{F7FC1F9B-21C8-49AD-84BA-E412C24906EC}" destId="{50B6F3D6-AFCC-4ECC-B3A6-3B9E974F0EAF}" srcOrd="0" destOrd="2" presId="urn:microsoft.com/office/officeart/2005/8/layout/bList2#1"/>
    <dgm:cxn modelId="{7FEC86DD-31B4-4DB4-BD6B-D903EED23C28}" srcId="{C9D67C3C-3D9A-4E46-9898-C456D8BA983B}" destId="{28939379-EE70-4A55-92AD-D42C1B68387E}" srcOrd="1" destOrd="0" parTransId="{575CB6D8-1F2D-43DF-B41B-CC7B848C8E8F}" sibTransId="{02421581-3F95-4AFA-A58F-E193A4323368}"/>
    <dgm:cxn modelId="{70533148-5C16-472D-918D-AF97B8CD1557}" srcId="{EA54F178-2CB9-42C2-8566-B39841220686}" destId="{A014A184-1A27-46D5-A4D9-8D24D3CD7911}" srcOrd="3" destOrd="0" parTransId="{30689A1C-22C7-4EC9-80F3-5248D4EA8869}" sibTransId="{2034A340-3715-4B63-8BF0-33105D3045C1}"/>
    <dgm:cxn modelId="{9899446E-43A6-4BB6-B585-37C8F0F2D87D}" type="presOf" srcId="{A014A184-1A27-46D5-A4D9-8D24D3CD7911}" destId="{50B6F3D6-AFCC-4ECC-B3A6-3B9E974F0EAF}" srcOrd="0" destOrd="3" presId="urn:microsoft.com/office/officeart/2005/8/layout/bList2#1"/>
    <dgm:cxn modelId="{63685D71-B0F8-45AA-8D7A-A012A75458C3}" type="presOf" srcId="{0DC9490F-FB59-45A0-BBF8-9A6ADCCFDA29}" destId="{1A900704-93A2-463F-9D4D-77CC13375201}" srcOrd="0" destOrd="0" presId="urn:microsoft.com/office/officeart/2005/8/layout/bList2#1"/>
    <dgm:cxn modelId="{9714027E-93E5-4E79-B648-3822592537B7}" type="presOf" srcId="{AF3AAF7D-CC2D-4636-8ECC-977486CE9185}" destId="{52394F85-375B-4755-B6D4-310B23F4FBBB}" srcOrd="0" destOrd="0" presId="urn:microsoft.com/office/officeart/2005/8/layout/bList2#1"/>
    <dgm:cxn modelId="{CD023CF9-AB8E-4477-9121-81E650F231D1}" type="presOf" srcId="{931C71CC-B6D9-4E73-95CE-E5613BD418AE}" destId="{8B6B7558-B4B1-40AC-B5CA-CB54976EB761}" srcOrd="0" destOrd="1" presId="urn:microsoft.com/office/officeart/2005/8/layout/bList2#1"/>
    <dgm:cxn modelId="{EF26DB31-1917-45D8-9793-007797E99E78}" type="presOf" srcId="{81381C54-1963-410D-A31E-AB185EC843A7}" destId="{8C710EF2-079C-4A46-AF3C-1CC054C682ED}" srcOrd="0" destOrd="0" presId="urn:microsoft.com/office/officeart/2005/8/layout/bList2#1"/>
    <dgm:cxn modelId="{AB6D9A19-1840-42E4-8AA0-466C222EADF7}" type="presOf" srcId="{28939379-EE70-4A55-92AD-D42C1B68387E}" destId="{8C710EF2-079C-4A46-AF3C-1CC054C682ED}" srcOrd="0" destOrd="1" presId="urn:microsoft.com/office/officeart/2005/8/layout/bList2#1"/>
    <dgm:cxn modelId="{C0F8B49E-50A4-45D0-A133-8536224312BF}" type="presOf" srcId="{73900C08-2A8C-40EA-B9DF-34856236C234}" destId="{8B6B7558-B4B1-40AC-B5CA-CB54976EB761}" srcOrd="0" destOrd="0" presId="urn:microsoft.com/office/officeart/2005/8/layout/bList2#1"/>
    <dgm:cxn modelId="{0734B949-A626-47B0-B0B5-A0CF5AE2D0BD}" type="presOf" srcId="{6EF01A12-3B38-4553-96E1-57347C5A5611}" destId="{F94BA453-B7CA-45FB-8A2D-AC8CC775F005}" srcOrd="0" destOrd="0" presId="urn:microsoft.com/office/officeart/2005/8/layout/bList2#1"/>
    <dgm:cxn modelId="{348DEDEF-01B5-4742-97CD-C6FF2FD7C8DA}" srcId="{759D3FA1-AA98-4485-9805-D3E66FF2626A}" destId="{0C799876-A364-4888-816D-F15AC3F028B1}" srcOrd="4" destOrd="0" parTransId="{5E2EFA5B-CD0D-4674-8ABA-2ED5AA942D16}" sibTransId="{0DC9490F-FB59-45A0-BBF8-9A6ADCCFDA29}"/>
    <dgm:cxn modelId="{2CF65635-F5BA-4130-B93D-419C160A5D51}" srcId="{B3A0B351-B728-4CF7-BA43-2D357032A5F6}" destId="{0BBEBE5B-ADCC-4C62-9D19-91DC7A0AD00A}" srcOrd="1" destOrd="0" parTransId="{B23E94BC-2F68-47CA-AAF9-F1CC1338123F}" sibTransId="{2D6983D9-1FFA-4B42-96CE-6DFDB2856235}"/>
    <dgm:cxn modelId="{89F8E427-5CE2-494A-90C9-B5E7F0647938}" srcId="{EA54F178-2CB9-42C2-8566-B39841220686}" destId="{F565BB66-2A7E-4362-9FBC-9D935AF3FF7C}" srcOrd="0" destOrd="0" parTransId="{F0F67288-5551-472A-ACF0-57C57617D184}" sibTransId="{0A005569-E19A-48AC-A47B-239335375A6F}"/>
    <dgm:cxn modelId="{D7DEE708-9DF4-43D6-9331-B38C174653D1}" srcId="{74C92EDB-F626-4AAF-9C27-580A39451996}" destId="{FFE4B409-10A1-49C2-A05F-686FC6643493}" srcOrd="2" destOrd="0" parTransId="{2B695A4F-1E84-4620-ACCE-6D0825F519F0}" sibTransId="{AD65A8DA-23EB-4C17-870E-1CC09FA0D06C}"/>
    <dgm:cxn modelId="{C2E1F41B-1BCC-4A29-9E91-C26DDC3CCCC0}" srcId="{759D3FA1-AA98-4485-9805-D3E66FF2626A}" destId="{74C92EDB-F626-4AAF-9C27-580A39451996}" srcOrd="2" destOrd="0" parTransId="{26B4A365-26AC-442A-9B9E-B101A93D0D25}" sibTransId="{1F5F8A40-5472-4CC4-A8A9-1305765FB848}"/>
    <dgm:cxn modelId="{8849623B-40E3-4405-99E3-4FA465C2AA21}" type="presOf" srcId="{43F0EB0D-E30C-4637-A152-CF3E5B265214}" destId="{8C710EF2-079C-4A46-AF3C-1CC054C682ED}" srcOrd="0" destOrd="2" presId="urn:microsoft.com/office/officeart/2005/8/layout/bList2#1"/>
    <dgm:cxn modelId="{88034677-D6CD-416F-AEEB-0E98DFA9959E}" type="presOf" srcId="{347640C4-9BD3-46EB-AED8-7A58BAC96D63}" destId="{96CDD0FA-035C-422D-B39F-1A826E9F775E}" srcOrd="0" destOrd="0" presId="urn:microsoft.com/office/officeart/2005/8/layout/bList2#1"/>
    <dgm:cxn modelId="{2666E2C5-6CE4-4707-A391-0067041BE34B}" type="presOf" srcId="{EBCDD87E-6DF3-4EAA-BA33-C9B74A956BBC}" destId="{96CDD0FA-035C-422D-B39F-1A826E9F775E}" srcOrd="0" destOrd="1" presId="urn:microsoft.com/office/officeart/2005/8/layout/bList2#1"/>
    <dgm:cxn modelId="{E354E97E-60C0-432D-A750-E6AC3C58ECF3}" type="presOf" srcId="{291C4D5B-DDCE-4CB6-A195-A0E6AF8B2F89}" destId="{39242D5F-386B-42B3-A56D-371C0ACFE8FD}" srcOrd="0" destOrd="0" presId="urn:microsoft.com/office/officeart/2005/8/layout/bList2#1"/>
    <dgm:cxn modelId="{BB051203-504E-42D0-93D9-1B2F8F41BE3A}" srcId="{759D3FA1-AA98-4485-9805-D3E66FF2626A}" destId="{AF3AAF7D-CC2D-4636-8ECC-977486CE9185}" srcOrd="3" destOrd="0" parTransId="{03BEB56F-643F-4210-8CA1-D85AC5F779F3}" sibTransId="{91250A65-FC55-4DB7-93DF-023754FD6CE3}"/>
    <dgm:cxn modelId="{8A568AFF-2DDC-4A7B-AF7C-980FED15E805}" type="presOf" srcId="{5E4A5A05-3023-4B0C-AF4B-A08D66A4DCF6}" destId="{076270DF-6D55-494D-9DCC-5A2B2DA4FEB4}" srcOrd="0" destOrd="1" presId="urn:microsoft.com/office/officeart/2005/8/layout/bList2#1"/>
    <dgm:cxn modelId="{08AD172D-36AA-4EEC-A21C-5C0E9B3531C3}" type="presOf" srcId="{1F5F8A40-5472-4CC4-A8A9-1305765FB848}" destId="{08574581-E0F6-4E74-B2B3-A4730B46B77F}" srcOrd="0" destOrd="0" presId="urn:microsoft.com/office/officeart/2005/8/layout/bList2#1"/>
    <dgm:cxn modelId="{5109433A-316E-4DE2-ACAF-F747215E1D44}" srcId="{759D3FA1-AA98-4485-9805-D3E66FF2626A}" destId="{291C4D5B-DDCE-4CB6-A195-A0E6AF8B2F89}" srcOrd="7" destOrd="0" parTransId="{6794064F-9745-4292-9A86-C321310B4A2E}" sibTransId="{A18807BD-3620-4896-882C-C2B66432FC72}"/>
    <dgm:cxn modelId="{B732D7A4-6D78-4D18-9DED-3594BDBF45A6}" type="presOf" srcId="{5AA63D5D-8526-4D2C-9940-4C0A15F81884}" destId="{29A85232-7121-4D48-BD18-9A7F688D5D14}" srcOrd="0" destOrd="0" presId="urn:microsoft.com/office/officeart/2005/8/layout/bList2#1"/>
    <dgm:cxn modelId="{E2C00541-FE1B-47E5-9537-AAB604818319}" type="presOf" srcId="{56BE85D9-2D61-4A62-AFFE-07FFB8B1C832}" destId="{BFCB7B22-0CE2-4DDF-950F-0DCE9DB24083}" srcOrd="0" destOrd="2" presId="urn:microsoft.com/office/officeart/2005/8/layout/bList2#1"/>
    <dgm:cxn modelId="{12B220AA-3C68-4499-897D-A94BB00537DB}" srcId="{AF3AAF7D-CC2D-4636-8ECC-977486CE9185}" destId="{56BE85D9-2D61-4A62-AFFE-07FFB8B1C832}" srcOrd="2" destOrd="0" parTransId="{B55C9B1C-2BC1-4342-94D2-78CB50120F6B}" sibTransId="{D055D63E-9397-4575-9AA2-A7C9BE626C40}"/>
    <dgm:cxn modelId="{9038C284-9DA2-4B83-9FE9-57C823A3D253}" srcId="{291C4D5B-DDCE-4CB6-A195-A0E6AF8B2F89}" destId="{73900C08-2A8C-40EA-B9DF-34856236C234}" srcOrd="0" destOrd="0" parTransId="{486AAF3A-06A3-405C-80A9-2868CAB829EB}" sibTransId="{8BDEEF27-C80C-45B2-BB81-BB014F5F0CF6}"/>
    <dgm:cxn modelId="{F4FE8FFF-9742-43DC-B8BA-1597B2AAB286}" srcId="{AF3AAF7D-CC2D-4636-8ECC-977486CE9185}" destId="{30D91E92-6D02-4325-9BCB-0C744707683E}" srcOrd="1" destOrd="0" parTransId="{701C25EE-37B6-448A-BFEF-0CAC6CB7EAAC}" sibTransId="{F8ED830C-9BF6-4380-8CB6-D37CB4890F5C}"/>
    <dgm:cxn modelId="{2751CEC6-5816-4475-BF35-6A4B3F1A1347}" type="presOf" srcId="{291C4D5B-DDCE-4CB6-A195-A0E6AF8B2F89}" destId="{B8B8427F-6FEF-4FA9-9846-CC9159E61B18}" srcOrd="1" destOrd="0" presId="urn:microsoft.com/office/officeart/2005/8/layout/bList2#1"/>
    <dgm:cxn modelId="{A09CD5B2-E1D6-47AD-BA5F-B41FC92BE70B}" srcId="{291C4D5B-DDCE-4CB6-A195-A0E6AF8B2F89}" destId="{931C71CC-B6D9-4E73-95CE-E5613BD418AE}" srcOrd="1" destOrd="0" parTransId="{40066AD0-331B-424B-81E0-DD48BB4677FA}" sibTransId="{EEBEC01E-F785-440E-9678-7A4F1D3458BA}"/>
    <dgm:cxn modelId="{FAD96FAE-7011-4AD8-8D6C-E57068B4E03D}" srcId="{759D3FA1-AA98-4485-9805-D3E66FF2626A}" destId="{C9D67C3C-3D9A-4E46-9898-C456D8BA983B}" srcOrd="0" destOrd="0" parTransId="{81DEAF07-AA6A-45C7-9985-649A3C94246C}" sibTransId="{D5877B07-79AA-4D0A-9288-28B9DD01BF52}"/>
    <dgm:cxn modelId="{1762988C-26BA-4FBE-88C0-B4C7F20E344C}" type="presOf" srcId="{13EB089C-8472-4D54-A015-2EE9DA5069F3}" destId="{B68B9F2A-6F70-4836-AF15-B6DCDAE1D1AC}" srcOrd="0" destOrd="0" presId="urn:microsoft.com/office/officeart/2005/8/layout/bList2#1"/>
    <dgm:cxn modelId="{F3E561DF-6738-4DE0-8575-60A30F76EB11}" srcId="{0C799876-A364-4888-816D-F15AC3F028B1}" destId="{B75399C9-B500-4E64-A97F-7260A1B7AF1C}" srcOrd="0" destOrd="0" parTransId="{80791E36-6595-41FC-A6F1-E68E6217871A}" sibTransId="{FE0C5F8D-8BB1-4D36-A103-87118608B3F4}"/>
    <dgm:cxn modelId="{64457FF4-7842-487B-AF63-A377240D9270}" type="presOf" srcId="{C9D67C3C-3D9A-4E46-9898-C456D8BA983B}" destId="{847E5369-88EF-4CBC-9702-65C2E8314ED2}" srcOrd="0" destOrd="0" presId="urn:microsoft.com/office/officeart/2005/8/layout/bList2#1"/>
    <dgm:cxn modelId="{DD85ED98-2EBA-4E0E-9F08-D818DD7C6603}" srcId="{759D3FA1-AA98-4485-9805-D3E66FF2626A}" destId="{EA54F178-2CB9-42C2-8566-B39841220686}" srcOrd="6" destOrd="0" parTransId="{A3F8F795-0F65-46FC-B865-17299503F6E8}" sibTransId="{1D017EBF-C67B-4639-B749-732AA54EC432}"/>
    <dgm:cxn modelId="{1CBA4973-BD09-4BAF-86A7-68A572660861}" type="presOf" srcId="{30D91E92-6D02-4325-9BCB-0C744707683E}" destId="{BFCB7B22-0CE2-4DDF-950F-0DCE9DB24083}" srcOrd="0" destOrd="1" presId="urn:microsoft.com/office/officeart/2005/8/layout/bList2#1"/>
    <dgm:cxn modelId="{A37E8CB8-DE3E-4F53-B943-EAEACEBCBB00}" type="presOf" srcId="{B3A0B351-B728-4CF7-BA43-2D357032A5F6}" destId="{99D9F6E6-FE9E-4A7F-9F53-EEFD4AFDD1C1}" srcOrd="0" destOrd="0" presId="urn:microsoft.com/office/officeart/2005/8/layout/bList2#1"/>
    <dgm:cxn modelId="{F66C96A3-44F9-44E1-A27A-931F6DD8FFD3}" type="presOf" srcId="{47C62E0C-9CC1-4755-9CDC-6D1CAF94D4C6}" destId="{BFCB7B22-0CE2-4DDF-950F-0DCE9DB24083}" srcOrd="0" destOrd="0" presId="urn:microsoft.com/office/officeart/2005/8/layout/bList2#1"/>
    <dgm:cxn modelId="{A990E316-27C0-4CBD-A4CC-BBDC0E719E8E}" type="presOf" srcId="{1D017EBF-C67B-4639-B749-732AA54EC432}" destId="{9797DFF3-5120-46A0-A561-B0232E1D201E}" srcOrd="0" destOrd="0" presId="urn:microsoft.com/office/officeart/2005/8/layout/bList2#1"/>
    <dgm:cxn modelId="{A56B74D6-C800-4A47-8EC2-E3D972DCEEFD}" type="presOf" srcId="{759D3FA1-AA98-4485-9805-D3E66FF2626A}" destId="{F4EFE11D-C745-4453-A58F-79FF65AF5C45}" srcOrd="0" destOrd="0" presId="urn:microsoft.com/office/officeart/2005/8/layout/bList2#1"/>
    <dgm:cxn modelId="{D607617B-B005-4930-B8DE-0C5F1C363236}" type="presOf" srcId="{C9D67C3C-3D9A-4E46-9898-C456D8BA983B}" destId="{9076D6A8-47E6-48BA-AF39-776C0A53B5E4}" srcOrd="1" destOrd="0" presId="urn:microsoft.com/office/officeart/2005/8/layout/bList2#1"/>
    <dgm:cxn modelId="{4F9E33EC-EDB1-4EED-929E-9E92B6629525}" srcId="{74C92EDB-F626-4AAF-9C27-580A39451996}" destId="{347640C4-9BD3-46EB-AED8-7A58BAC96D63}" srcOrd="0" destOrd="0" parTransId="{D295E3A9-221A-45A8-B037-9D98EE89F8B6}" sibTransId="{FD512820-E72D-4634-9C0C-1DB192A65163}"/>
    <dgm:cxn modelId="{C5159413-A7E0-406F-AF58-7F40322D5741}" type="presParOf" srcId="{F4EFE11D-C745-4453-A58F-79FF65AF5C45}" destId="{59A8F094-BED5-4C27-983C-3A7C8DE6C3AE}" srcOrd="0" destOrd="0" presId="urn:microsoft.com/office/officeart/2005/8/layout/bList2#1"/>
    <dgm:cxn modelId="{9E311BC3-677B-4849-A00D-A59583517109}" type="presParOf" srcId="{59A8F094-BED5-4C27-983C-3A7C8DE6C3AE}" destId="{8C710EF2-079C-4A46-AF3C-1CC054C682ED}" srcOrd="0" destOrd="0" presId="urn:microsoft.com/office/officeart/2005/8/layout/bList2#1"/>
    <dgm:cxn modelId="{A8A7C4BB-B8F8-4FA9-B2C7-ECC9EE74316F}" type="presParOf" srcId="{59A8F094-BED5-4C27-983C-3A7C8DE6C3AE}" destId="{847E5369-88EF-4CBC-9702-65C2E8314ED2}" srcOrd="1" destOrd="0" presId="urn:microsoft.com/office/officeart/2005/8/layout/bList2#1"/>
    <dgm:cxn modelId="{B95D781E-EEAB-4B08-A11A-EFD3648F8957}" type="presParOf" srcId="{59A8F094-BED5-4C27-983C-3A7C8DE6C3AE}" destId="{9076D6A8-47E6-48BA-AF39-776C0A53B5E4}" srcOrd="2" destOrd="0" presId="urn:microsoft.com/office/officeart/2005/8/layout/bList2#1"/>
    <dgm:cxn modelId="{8CE40B18-9DFA-47FE-B6C2-03236E620DAD}" type="presParOf" srcId="{59A8F094-BED5-4C27-983C-3A7C8DE6C3AE}" destId="{299B63CB-0004-4E58-B205-099318802F7D}" srcOrd="3" destOrd="0" presId="urn:microsoft.com/office/officeart/2005/8/layout/bList2#1"/>
    <dgm:cxn modelId="{913748E5-621F-4BD1-B918-F9A043ED9B3B}" type="presParOf" srcId="{F4EFE11D-C745-4453-A58F-79FF65AF5C45}" destId="{B5333F26-3DC5-4402-A62C-D2A3DF63FF80}" srcOrd="1" destOrd="0" presId="urn:microsoft.com/office/officeart/2005/8/layout/bList2#1"/>
    <dgm:cxn modelId="{BA4F58B8-B69E-4C70-A7FF-9415EDEE07B4}" type="presParOf" srcId="{F4EFE11D-C745-4453-A58F-79FF65AF5C45}" destId="{7BF4EC6C-A088-4286-A918-DF0D6F15F7F1}" srcOrd="2" destOrd="0" presId="urn:microsoft.com/office/officeart/2005/8/layout/bList2#1"/>
    <dgm:cxn modelId="{D573BAB9-E79C-4F16-BAAB-E31A61930805}" type="presParOf" srcId="{7BF4EC6C-A088-4286-A918-DF0D6F15F7F1}" destId="{076270DF-6D55-494D-9DCC-5A2B2DA4FEB4}" srcOrd="0" destOrd="0" presId="urn:microsoft.com/office/officeart/2005/8/layout/bList2#1"/>
    <dgm:cxn modelId="{FB78D59E-F790-4A3C-8032-42197660FF88}" type="presParOf" srcId="{7BF4EC6C-A088-4286-A918-DF0D6F15F7F1}" destId="{4707E208-C2D8-48DB-87BD-9EAF7B552211}" srcOrd="1" destOrd="0" presId="urn:microsoft.com/office/officeart/2005/8/layout/bList2#1"/>
    <dgm:cxn modelId="{839B15D4-B234-42F2-9A26-DCA375B5375F}" type="presParOf" srcId="{7BF4EC6C-A088-4286-A918-DF0D6F15F7F1}" destId="{EFF6F94D-C632-45A9-BB54-FD162B3AB2DF}" srcOrd="2" destOrd="0" presId="urn:microsoft.com/office/officeart/2005/8/layout/bList2#1"/>
    <dgm:cxn modelId="{9EA9742B-E6B1-4181-BA59-CC0EEBFD95A4}" type="presParOf" srcId="{7BF4EC6C-A088-4286-A918-DF0D6F15F7F1}" destId="{0EBD4ECD-8D2D-4221-9FCF-58B32A15292C}" srcOrd="3" destOrd="0" presId="urn:microsoft.com/office/officeart/2005/8/layout/bList2#1"/>
    <dgm:cxn modelId="{F223C8BA-5483-4962-A5B6-6C61FE46300D}" type="presParOf" srcId="{F4EFE11D-C745-4453-A58F-79FF65AF5C45}" destId="{F94BA453-B7CA-45FB-8A2D-AC8CC775F005}" srcOrd="3" destOrd="0" presId="urn:microsoft.com/office/officeart/2005/8/layout/bList2#1"/>
    <dgm:cxn modelId="{200A41A7-1845-494E-9E8B-6B1336BB655A}" type="presParOf" srcId="{F4EFE11D-C745-4453-A58F-79FF65AF5C45}" destId="{4DD3B2D2-2761-4402-AB4F-46C42D3098D4}" srcOrd="4" destOrd="0" presId="urn:microsoft.com/office/officeart/2005/8/layout/bList2#1"/>
    <dgm:cxn modelId="{FB566B2D-2B2E-4631-B819-C08B89664F85}" type="presParOf" srcId="{4DD3B2D2-2761-4402-AB4F-46C42D3098D4}" destId="{96CDD0FA-035C-422D-B39F-1A826E9F775E}" srcOrd="0" destOrd="0" presId="urn:microsoft.com/office/officeart/2005/8/layout/bList2#1"/>
    <dgm:cxn modelId="{2E768B73-852A-4114-88CC-0DAFA3E4F950}" type="presParOf" srcId="{4DD3B2D2-2761-4402-AB4F-46C42D3098D4}" destId="{2A1A6470-C4E2-42C6-8E47-3676EE2608D1}" srcOrd="1" destOrd="0" presId="urn:microsoft.com/office/officeart/2005/8/layout/bList2#1"/>
    <dgm:cxn modelId="{DEBD89D6-6ED5-4762-9CE2-396B8EE2308A}" type="presParOf" srcId="{4DD3B2D2-2761-4402-AB4F-46C42D3098D4}" destId="{F738F546-8476-45EC-B328-012F80FA8A77}" srcOrd="2" destOrd="0" presId="urn:microsoft.com/office/officeart/2005/8/layout/bList2#1"/>
    <dgm:cxn modelId="{8AA59556-BD17-492B-A1D8-7EAC26EFC61B}" type="presParOf" srcId="{4DD3B2D2-2761-4402-AB4F-46C42D3098D4}" destId="{DB07CAA9-6A03-4364-8245-6E78F983E231}" srcOrd="3" destOrd="0" presId="urn:microsoft.com/office/officeart/2005/8/layout/bList2#1"/>
    <dgm:cxn modelId="{66D25932-B57C-496E-94A6-52F6E4831890}" type="presParOf" srcId="{F4EFE11D-C745-4453-A58F-79FF65AF5C45}" destId="{08574581-E0F6-4E74-B2B3-A4730B46B77F}" srcOrd="5" destOrd="0" presId="urn:microsoft.com/office/officeart/2005/8/layout/bList2#1"/>
    <dgm:cxn modelId="{93E1E4D0-A60F-41F7-8503-51E7D334B3FE}" type="presParOf" srcId="{F4EFE11D-C745-4453-A58F-79FF65AF5C45}" destId="{88A5CA4C-6D82-4DD0-955F-40DE1BC7A0F4}" srcOrd="6" destOrd="0" presId="urn:microsoft.com/office/officeart/2005/8/layout/bList2#1"/>
    <dgm:cxn modelId="{234ED0FD-E0EC-41EA-B445-C9C7C17D619F}" type="presParOf" srcId="{88A5CA4C-6D82-4DD0-955F-40DE1BC7A0F4}" destId="{BFCB7B22-0CE2-4DDF-950F-0DCE9DB24083}" srcOrd="0" destOrd="0" presId="urn:microsoft.com/office/officeart/2005/8/layout/bList2#1"/>
    <dgm:cxn modelId="{C0FCF9D9-DA9F-44EE-9E64-03EA9D7AB7A2}" type="presParOf" srcId="{88A5CA4C-6D82-4DD0-955F-40DE1BC7A0F4}" destId="{52394F85-375B-4755-B6D4-310B23F4FBBB}" srcOrd="1" destOrd="0" presId="urn:microsoft.com/office/officeart/2005/8/layout/bList2#1"/>
    <dgm:cxn modelId="{DB6C4B96-11D2-4EF6-B516-ED624E7B644D}" type="presParOf" srcId="{88A5CA4C-6D82-4DD0-955F-40DE1BC7A0F4}" destId="{9BDFFD1E-C6E2-476D-8E44-D1D8AA29473A}" srcOrd="2" destOrd="0" presId="urn:microsoft.com/office/officeart/2005/8/layout/bList2#1"/>
    <dgm:cxn modelId="{DECEFE2C-BFE3-4885-99C9-CD460D688761}" type="presParOf" srcId="{88A5CA4C-6D82-4DD0-955F-40DE1BC7A0F4}" destId="{7486BAA8-EED9-4FBD-BAA0-790D87CC5603}" srcOrd="3" destOrd="0" presId="urn:microsoft.com/office/officeart/2005/8/layout/bList2#1"/>
    <dgm:cxn modelId="{1E073ADB-4F6F-4C05-AE0B-2BD62CCBC947}" type="presParOf" srcId="{F4EFE11D-C745-4453-A58F-79FF65AF5C45}" destId="{FA103283-F9FF-4086-AC99-33AB1982F683}" srcOrd="7" destOrd="0" presId="urn:microsoft.com/office/officeart/2005/8/layout/bList2#1"/>
    <dgm:cxn modelId="{840AF7E0-6CEE-4791-A4F6-792E07E3980F}" type="presParOf" srcId="{F4EFE11D-C745-4453-A58F-79FF65AF5C45}" destId="{15CF0A4F-90AC-431E-B7D0-8CAD28BFC970}" srcOrd="8" destOrd="0" presId="urn:microsoft.com/office/officeart/2005/8/layout/bList2#1"/>
    <dgm:cxn modelId="{7748518A-A94B-4848-8814-A07CDFF6A676}" type="presParOf" srcId="{15CF0A4F-90AC-431E-B7D0-8CAD28BFC970}" destId="{DD05C316-E459-421D-86F7-A9D40D124E35}" srcOrd="0" destOrd="0" presId="urn:microsoft.com/office/officeart/2005/8/layout/bList2#1"/>
    <dgm:cxn modelId="{7BD158BB-6A8E-4E2B-8655-C0D7D65020A7}" type="presParOf" srcId="{15CF0A4F-90AC-431E-B7D0-8CAD28BFC970}" destId="{C5F719CD-04B3-4CED-99F0-732E053BB1BC}" srcOrd="1" destOrd="0" presId="urn:microsoft.com/office/officeart/2005/8/layout/bList2#1"/>
    <dgm:cxn modelId="{C4B1C772-F564-4672-A66D-BD80A344DCB4}" type="presParOf" srcId="{15CF0A4F-90AC-431E-B7D0-8CAD28BFC970}" destId="{8F35A361-46F6-4157-AFB9-51C3912DB093}" srcOrd="2" destOrd="0" presId="urn:microsoft.com/office/officeart/2005/8/layout/bList2#1"/>
    <dgm:cxn modelId="{B77E22F1-C3D9-4A1C-BA05-FF51A8CEA1F0}" type="presParOf" srcId="{15CF0A4F-90AC-431E-B7D0-8CAD28BFC970}" destId="{9549B9AC-3DBC-4BEF-A23C-78D0242D9929}" srcOrd="3" destOrd="0" presId="urn:microsoft.com/office/officeart/2005/8/layout/bList2#1"/>
    <dgm:cxn modelId="{B4807AE6-551D-4B98-A423-867832C4BE41}" type="presParOf" srcId="{F4EFE11D-C745-4453-A58F-79FF65AF5C45}" destId="{1A900704-93A2-463F-9D4D-77CC13375201}" srcOrd="9" destOrd="0" presId="urn:microsoft.com/office/officeart/2005/8/layout/bList2#1"/>
    <dgm:cxn modelId="{BE19C1B8-4252-4C13-B152-EA6953D64AA4}" type="presParOf" srcId="{F4EFE11D-C745-4453-A58F-79FF65AF5C45}" destId="{815A5090-6939-482E-A0E8-CB94110B5049}" srcOrd="10" destOrd="0" presId="urn:microsoft.com/office/officeart/2005/8/layout/bList2#1"/>
    <dgm:cxn modelId="{DEC3A916-BCDA-44EA-A6C9-473C703978D9}" type="presParOf" srcId="{815A5090-6939-482E-A0E8-CB94110B5049}" destId="{29A85232-7121-4D48-BD18-9A7F688D5D14}" srcOrd="0" destOrd="0" presId="urn:microsoft.com/office/officeart/2005/8/layout/bList2#1"/>
    <dgm:cxn modelId="{CC6BFDDC-ACE5-4E7F-ABD3-88FEEA1DF498}" type="presParOf" srcId="{815A5090-6939-482E-A0E8-CB94110B5049}" destId="{99D9F6E6-FE9E-4A7F-9F53-EEFD4AFDD1C1}" srcOrd="1" destOrd="0" presId="urn:microsoft.com/office/officeart/2005/8/layout/bList2#1"/>
    <dgm:cxn modelId="{E4F41138-19D3-4165-82AF-4DAE6A7CC55F}" type="presParOf" srcId="{815A5090-6939-482E-A0E8-CB94110B5049}" destId="{795C3026-DB56-451F-B84B-231965EC58BB}" srcOrd="2" destOrd="0" presId="urn:microsoft.com/office/officeart/2005/8/layout/bList2#1"/>
    <dgm:cxn modelId="{1DB6FD52-6874-477D-98EE-7D409B469944}" type="presParOf" srcId="{815A5090-6939-482E-A0E8-CB94110B5049}" destId="{2BD6FA4C-8223-4518-97C1-BC9EA5DD18C2}" srcOrd="3" destOrd="0" presId="urn:microsoft.com/office/officeart/2005/8/layout/bList2#1"/>
    <dgm:cxn modelId="{F29BAF6F-443F-4199-8A54-D2925C5E0807}" type="presParOf" srcId="{F4EFE11D-C745-4453-A58F-79FF65AF5C45}" destId="{B68B9F2A-6F70-4836-AF15-B6DCDAE1D1AC}" srcOrd="11" destOrd="0" presId="urn:microsoft.com/office/officeart/2005/8/layout/bList2#1"/>
    <dgm:cxn modelId="{D2559BF8-EC2F-4795-B170-12A9C9E78845}" type="presParOf" srcId="{F4EFE11D-C745-4453-A58F-79FF65AF5C45}" destId="{0ED5D0A0-046E-4B87-8F3C-89B5C0BCFB13}" srcOrd="12" destOrd="0" presId="urn:microsoft.com/office/officeart/2005/8/layout/bList2#1"/>
    <dgm:cxn modelId="{85827DA9-668D-455A-8338-1C93B83DEBED}" type="presParOf" srcId="{0ED5D0A0-046E-4B87-8F3C-89B5C0BCFB13}" destId="{50B6F3D6-AFCC-4ECC-B3A6-3B9E974F0EAF}" srcOrd="0" destOrd="0" presId="urn:microsoft.com/office/officeart/2005/8/layout/bList2#1"/>
    <dgm:cxn modelId="{2C0557D8-FC19-42D3-870F-1776A42934D1}" type="presParOf" srcId="{0ED5D0A0-046E-4B87-8F3C-89B5C0BCFB13}" destId="{1A24C55E-0D21-458B-BCD0-EC5740CD21B6}" srcOrd="1" destOrd="0" presId="urn:microsoft.com/office/officeart/2005/8/layout/bList2#1"/>
    <dgm:cxn modelId="{6CCA7DF5-3FC8-473F-859C-803369705329}" type="presParOf" srcId="{0ED5D0A0-046E-4B87-8F3C-89B5C0BCFB13}" destId="{B75144BB-71C5-4F7C-9C50-76E8E384C0D4}" srcOrd="2" destOrd="0" presId="urn:microsoft.com/office/officeart/2005/8/layout/bList2#1"/>
    <dgm:cxn modelId="{F927EE1F-90CB-4818-9068-5B5D23E1C8E1}" type="presParOf" srcId="{0ED5D0A0-046E-4B87-8F3C-89B5C0BCFB13}" destId="{62052BFA-5A0B-4C01-9F61-EFA9915B902C}" srcOrd="3" destOrd="0" presId="urn:microsoft.com/office/officeart/2005/8/layout/bList2#1"/>
    <dgm:cxn modelId="{2F0D56FB-0177-45CD-BFFF-D908E60D21D2}" type="presParOf" srcId="{F4EFE11D-C745-4453-A58F-79FF65AF5C45}" destId="{9797DFF3-5120-46A0-A561-B0232E1D201E}" srcOrd="13" destOrd="0" presId="urn:microsoft.com/office/officeart/2005/8/layout/bList2#1"/>
    <dgm:cxn modelId="{B9E902BD-EA09-4C4F-8B0C-E4F904EC930D}" type="presParOf" srcId="{F4EFE11D-C745-4453-A58F-79FF65AF5C45}" destId="{D21CA331-F1AE-4951-B395-4E4F16DCB2D0}" srcOrd="14" destOrd="0" presId="urn:microsoft.com/office/officeart/2005/8/layout/bList2#1"/>
    <dgm:cxn modelId="{9130B3C1-0F47-407E-B1A2-DE82F5252D55}" type="presParOf" srcId="{D21CA331-F1AE-4951-B395-4E4F16DCB2D0}" destId="{8B6B7558-B4B1-40AC-B5CA-CB54976EB761}" srcOrd="0" destOrd="0" presId="urn:microsoft.com/office/officeart/2005/8/layout/bList2#1"/>
    <dgm:cxn modelId="{3A4C53E8-CCB8-4199-8739-E76D30703C65}" type="presParOf" srcId="{D21CA331-F1AE-4951-B395-4E4F16DCB2D0}" destId="{39242D5F-386B-42B3-A56D-371C0ACFE8FD}" srcOrd="1" destOrd="0" presId="urn:microsoft.com/office/officeart/2005/8/layout/bList2#1"/>
    <dgm:cxn modelId="{B940F862-C46B-4363-B577-FD19D5877895}" type="presParOf" srcId="{D21CA331-F1AE-4951-B395-4E4F16DCB2D0}" destId="{B8B8427F-6FEF-4FA9-9846-CC9159E61B18}" srcOrd="2" destOrd="0" presId="urn:microsoft.com/office/officeart/2005/8/layout/bList2#1"/>
    <dgm:cxn modelId="{582C1A79-AF3E-4E5C-B84D-E510D070A94F}" type="presParOf" srcId="{D21CA331-F1AE-4951-B395-4E4F16DCB2D0}" destId="{ED1E38DB-4184-48D9-B698-455DFDF4B009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A58F83-63A6-4965-B9F6-E44A0278F922}" type="doc">
      <dgm:prSet loTypeId="urn:microsoft.com/office/officeart/2005/8/layout/vList6" loCatId="process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pPr latinLnBrk="1"/>
          <a:endParaRPr lang="ko-KR" altLang="en-US"/>
        </a:p>
      </dgm:t>
    </dgm:pt>
    <dgm:pt modelId="{7E007863-5119-45A3-8BFE-D434B8B37A94}">
      <dgm:prSet phldrT="[텍스트]"/>
      <dgm:spPr/>
      <dgm:t>
        <a:bodyPr/>
        <a:lstStyle/>
        <a:p>
          <a:pPr latinLnBrk="1"/>
          <a:r>
            <a:rPr lang="ko-KR" altLang="en-US" dirty="0" smtClean="0"/>
            <a:t>지하철</a:t>
          </a:r>
          <a:endParaRPr lang="en-US" altLang="ko-KR" dirty="0" smtClean="0"/>
        </a:p>
        <a:p>
          <a:pPr latinLnBrk="1"/>
          <a:r>
            <a:rPr lang="ko-KR" altLang="en-US" dirty="0" smtClean="0"/>
            <a:t>버스</a:t>
          </a:r>
          <a:endParaRPr lang="en-US" altLang="ko-KR" dirty="0" smtClean="0"/>
        </a:p>
        <a:p>
          <a:pPr latinLnBrk="1"/>
          <a:r>
            <a:rPr lang="ko-KR" altLang="en-US" dirty="0" smtClean="0"/>
            <a:t>고속도로</a:t>
          </a:r>
          <a:endParaRPr lang="ko-KR" altLang="en-US" dirty="0"/>
        </a:p>
      </dgm:t>
    </dgm:pt>
    <dgm:pt modelId="{209D8871-1F7C-4187-88DF-95AFF5D0EB3A}" type="parTrans" cxnId="{E5872CC2-AD54-489F-9741-5C86D35C267C}">
      <dgm:prSet/>
      <dgm:spPr/>
      <dgm:t>
        <a:bodyPr/>
        <a:lstStyle/>
        <a:p>
          <a:pPr latinLnBrk="1"/>
          <a:endParaRPr lang="ko-KR" altLang="en-US"/>
        </a:p>
      </dgm:t>
    </dgm:pt>
    <dgm:pt modelId="{CBF88C35-2646-4701-B124-3AEE0F26F3D0}" type="sibTrans" cxnId="{E5872CC2-AD54-489F-9741-5C86D35C267C}">
      <dgm:prSet/>
      <dgm:spPr/>
      <dgm:t>
        <a:bodyPr/>
        <a:lstStyle/>
        <a:p>
          <a:pPr latinLnBrk="1"/>
          <a:endParaRPr lang="ko-KR" altLang="en-US"/>
        </a:p>
      </dgm:t>
    </dgm:pt>
    <dgm:pt modelId="{16BF5352-CA00-408F-9C88-809ACEBE99E8}">
      <dgm:prSet phldrT="[텍스트]"/>
      <dgm:spPr/>
      <dgm:t>
        <a:bodyPr/>
        <a:lstStyle/>
        <a:p>
          <a:pPr latinLnBrk="1"/>
          <a:r>
            <a:rPr lang="ko-KR" altLang="en-US" dirty="0" smtClean="0"/>
            <a:t>개인정보보호법 </a:t>
          </a:r>
          <a:r>
            <a:rPr lang="en-US" altLang="ko-KR" dirty="0" smtClean="0"/>
            <a:t>18(2)7</a:t>
          </a:r>
          <a:endParaRPr lang="ko-KR" altLang="en-US" dirty="0"/>
        </a:p>
      </dgm:t>
    </dgm:pt>
    <dgm:pt modelId="{F6E89ECE-C803-4214-9381-889F52F79AB5}" type="parTrans" cxnId="{AD5326A5-C0DD-4F64-A1CB-16CE9E980A0B}">
      <dgm:prSet/>
      <dgm:spPr/>
      <dgm:t>
        <a:bodyPr/>
        <a:lstStyle/>
        <a:p>
          <a:pPr latinLnBrk="1"/>
          <a:endParaRPr lang="ko-KR" altLang="en-US"/>
        </a:p>
      </dgm:t>
    </dgm:pt>
    <dgm:pt modelId="{575329BB-84C8-4658-A3FB-E80C5F755672}" type="sibTrans" cxnId="{AD5326A5-C0DD-4F64-A1CB-16CE9E980A0B}">
      <dgm:prSet/>
      <dgm:spPr/>
      <dgm:t>
        <a:bodyPr/>
        <a:lstStyle/>
        <a:p>
          <a:pPr latinLnBrk="1"/>
          <a:endParaRPr lang="ko-KR" altLang="en-US"/>
        </a:p>
      </dgm:t>
    </dgm:pt>
    <dgm:pt modelId="{920A2295-AA47-4AE7-A184-295C69340E00}">
      <dgm:prSet phldrT="[텍스트]"/>
      <dgm:spPr/>
      <dgm:t>
        <a:bodyPr/>
        <a:lstStyle/>
        <a:p>
          <a:pPr latinLnBrk="1"/>
          <a:r>
            <a:rPr lang="ko-KR" altLang="en-US" dirty="0" smtClean="0"/>
            <a:t>은행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카드사</a:t>
          </a:r>
          <a:endParaRPr lang="ko-KR" altLang="en-US" dirty="0"/>
        </a:p>
      </dgm:t>
    </dgm:pt>
    <dgm:pt modelId="{EE59A018-0AA6-4930-8134-A570226F034A}" type="parTrans" cxnId="{D6691680-E92B-4240-847A-557D1EFEBD2F}">
      <dgm:prSet/>
      <dgm:spPr/>
      <dgm:t>
        <a:bodyPr/>
        <a:lstStyle/>
        <a:p>
          <a:pPr latinLnBrk="1"/>
          <a:endParaRPr lang="ko-KR" altLang="en-US"/>
        </a:p>
      </dgm:t>
    </dgm:pt>
    <dgm:pt modelId="{8B4A6D5F-468F-4633-827B-31F236118CA3}" type="sibTrans" cxnId="{D6691680-E92B-4240-847A-557D1EFEBD2F}">
      <dgm:prSet/>
      <dgm:spPr/>
      <dgm:t>
        <a:bodyPr/>
        <a:lstStyle/>
        <a:p>
          <a:pPr latinLnBrk="1"/>
          <a:endParaRPr lang="ko-KR" altLang="en-US"/>
        </a:p>
      </dgm:t>
    </dgm:pt>
    <dgm:pt modelId="{B9D7684D-BC3F-4A65-913D-6A07570AC6D6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영장주의 적용</a:t>
          </a:r>
          <a:endParaRPr lang="ko-KR" altLang="en-US" sz="2400" dirty="0"/>
        </a:p>
      </dgm:t>
    </dgm:pt>
    <dgm:pt modelId="{025ED5D0-B755-48C3-8671-48B84C8FB322}" type="parTrans" cxnId="{90E38490-B455-4AE1-8A9D-322AA8C35FF6}">
      <dgm:prSet/>
      <dgm:spPr/>
      <dgm:t>
        <a:bodyPr/>
        <a:lstStyle/>
        <a:p>
          <a:pPr latinLnBrk="1"/>
          <a:endParaRPr lang="ko-KR" altLang="en-US"/>
        </a:p>
      </dgm:t>
    </dgm:pt>
    <dgm:pt modelId="{C3E0C9BF-B02E-44C5-893A-B49737212C4B}" type="sibTrans" cxnId="{90E38490-B455-4AE1-8A9D-322AA8C35FF6}">
      <dgm:prSet/>
      <dgm:spPr/>
      <dgm:t>
        <a:bodyPr/>
        <a:lstStyle/>
        <a:p>
          <a:pPr latinLnBrk="1"/>
          <a:endParaRPr lang="ko-KR" altLang="en-US"/>
        </a:p>
      </dgm:t>
    </dgm:pt>
    <dgm:pt modelId="{4AA9112F-4168-49DA-888C-0C8A9450748E}" type="pres">
      <dgm:prSet presAssocID="{A9A58F83-63A6-4965-B9F6-E44A0278F92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D79505-C912-45A1-B771-C2D3B1FFAB6B}" type="pres">
      <dgm:prSet presAssocID="{7E007863-5119-45A3-8BFE-D434B8B37A94}" presName="linNode" presStyleCnt="0"/>
      <dgm:spPr/>
    </dgm:pt>
    <dgm:pt modelId="{5FDF0010-8A09-4314-9393-3EA84E7B29E1}" type="pres">
      <dgm:prSet presAssocID="{7E007863-5119-45A3-8BFE-D434B8B37A9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ADC502-DE78-4B40-A8D5-6D30A255D8BD}" type="pres">
      <dgm:prSet presAssocID="{7E007863-5119-45A3-8BFE-D434B8B37A9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AE62DB-F056-4C86-A321-1578FABEF787}" type="pres">
      <dgm:prSet presAssocID="{CBF88C35-2646-4701-B124-3AEE0F26F3D0}" presName="spacing" presStyleCnt="0"/>
      <dgm:spPr/>
    </dgm:pt>
    <dgm:pt modelId="{6DAE8A24-DB8B-4870-B6ED-04C0F3D9533F}" type="pres">
      <dgm:prSet presAssocID="{920A2295-AA47-4AE7-A184-295C69340E00}" presName="linNode" presStyleCnt="0"/>
      <dgm:spPr/>
    </dgm:pt>
    <dgm:pt modelId="{020DD2F9-9C77-4612-BC79-0125462B0F96}" type="pres">
      <dgm:prSet presAssocID="{920A2295-AA47-4AE7-A184-295C69340E00}" presName="parentShp" presStyleLbl="node1" presStyleIdx="1" presStyleCnt="2" custLinFactNeighborX="-2255" custLinFactNeighborY="19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BB4375-1305-4EB7-BF80-7F81BE02A5D6}" type="pres">
      <dgm:prSet presAssocID="{920A2295-AA47-4AE7-A184-295C69340E0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D5326A5-C0DD-4F64-A1CB-16CE9E980A0B}" srcId="{7E007863-5119-45A3-8BFE-D434B8B37A94}" destId="{16BF5352-CA00-408F-9C88-809ACEBE99E8}" srcOrd="0" destOrd="0" parTransId="{F6E89ECE-C803-4214-9381-889F52F79AB5}" sibTransId="{575329BB-84C8-4658-A3FB-E80C5F755672}"/>
    <dgm:cxn modelId="{625C8F35-D695-49DE-B5B1-05B849A6973E}" type="presOf" srcId="{16BF5352-CA00-408F-9C88-809ACEBE99E8}" destId="{2AADC502-DE78-4B40-A8D5-6D30A255D8BD}" srcOrd="0" destOrd="0" presId="urn:microsoft.com/office/officeart/2005/8/layout/vList6"/>
    <dgm:cxn modelId="{90E38490-B455-4AE1-8A9D-322AA8C35FF6}" srcId="{920A2295-AA47-4AE7-A184-295C69340E00}" destId="{B9D7684D-BC3F-4A65-913D-6A07570AC6D6}" srcOrd="0" destOrd="0" parTransId="{025ED5D0-B755-48C3-8671-48B84C8FB322}" sibTransId="{C3E0C9BF-B02E-44C5-893A-B49737212C4B}"/>
    <dgm:cxn modelId="{AB4606AD-A5C6-4047-B789-0519EF433F85}" type="presOf" srcId="{7E007863-5119-45A3-8BFE-D434B8B37A94}" destId="{5FDF0010-8A09-4314-9393-3EA84E7B29E1}" srcOrd="0" destOrd="0" presId="urn:microsoft.com/office/officeart/2005/8/layout/vList6"/>
    <dgm:cxn modelId="{E5872CC2-AD54-489F-9741-5C86D35C267C}" srcId="{A9A58F83-63A6-4965-B9F6-E44A0278F922}" destId="{7E007863-5119-45A3-8BFE-D434B8B37A94}" srcOrd="0" destOrd="0" parTransId="{209D8871-1F7C-4187-88DF-95AFF5D0EB3A}" sibTransId="{CBF88C35-2646-4701-B124-3AEE0F26F3D0}"/>
    <dgm:cxn modelId="{5A6AAE04-81CD-416E-B41F-C5E29125B493}" type="presOf" srcId="{A9A58F83-63A6-4965-B9F6-E44A0278F922}" destId="{4AA9112F-4168-49DA-888C-0C8A9450748E}" srcOrd="0" destOrd="0" presId="urn:microsoft.com/office/officeart/2005/8/layout/vList6"/>
    <dgm:cxn modelId="{D6691680-E92B-4240-847A-557D1EFEBD2F}" srcId="{A9A58F83-63A6-4965-B9F6-E44A0278F922}" destId="{920A2295-AA47-4AE7-A184-295C69340E00}" srcOrd="1" destOrd="0" parTransId="{EE59A018-0AA6-4930-8134-A570226F034A}" sibTransId="{8B4A6D5F-468F-4633-827B-31F236118CA3}"/>
    <dgm:cxn modelId="{D229DB2C-48D9-4F4C-B6AC-AEEB59068DF8}" type="presOf" srcId="{B9D7684D-BC3F-4A65-913D-6A07570AC6D6}" destId="{A4BB4375-1305-4EB7-BF80-7F81BE02A5D6}" srcOrd="0" destOrd="0" presId="urn:microsoft.com/office/officeart/2005/8/layout/vList6"/>
    <dgm:cxn modelId="{C3C281F6-AFCC-4A2D-A815-B65710AD629C}" type="presOf" srcId="{920A2295-AA47-4AE7-A184-295C69340E00}" destId="{020DD2F9-9C77-4612-BC79-0125462B0F96}" srcOrd="0" destOrd="0" presId="urn:microsoft.com/office/officeart/2005/8/layout/vList6"/>
    <dgm:cxn modelId="{D185D190-9B67-4735-B441-E854F33069E2}" type="presParOf" srcId="{4AA9112F-4168-49DA-888C-0C8A9450748E}" destId="{1AD79505-C912-45A1-B771-C2D3B1FFAB6B}" srcOrd="0" destOrd="0" presId="urn:microsoft.com/office/officeart/2005/8/layout/vList6"/>
    <dgm:cxn modelId="{711B7956-1F91-407C-9E4D-778A9C1587AA}" type="presParOf" srcId="{1AD79505-C912-45A1-B771-C2D3B1FFAB6B}" destId="{5FDF0010-8A09-4314-9393-3EA84E7B29E1}" srcOrd="0" destOrd="0" presId="urn:microsoft.com/office/officeart/2005/8/layout/vList6"/>
    <dgm:cxn modelId="{E6216567-4DC8-4E0B-8FFF-F30C1AA9317F}" type="presParOf" srcId="{1AD79505-C912-45A1-B771-C2D3B1FFAB6B}" destId="{2AADC502-DE78-4B40-A8D5-6D30A255D8BD}" srcOrd="1" destOrd="0" presId="urn:microsoft.com/office/officeart/2005/8/layout/vList6"/>
    <dgm:cxn modelId="{15ABA65F-C60A-42E5-82E3-CE3429AF94C2}" type="presParOf" srcId="{4AA9112F-4168-49DA-888C-0C8A9450748E}" destId="{D8AE62DB-F056-4C86-A321-1578FABEF787}" srcOrd="1" destOrd="0" presId="urn:microsoft.com/office/officeart/2005/8/layout/vList6"/>
    <dgm:cxn modelId="{76A01102-9957-45C7-879C-303A11211C34}" type="presParOf" srcId="{4AA9112F-4168-49DA-888C-0C8A9450748E}" destId="{6DAE8A24-DB8B-4870-B6ED-04C0F3D9533F}" srcOrd="2" destOrd="0" presId="urn:microsoft.com/office/officeart/2005/8/layout/vList6"/>
    <dgm:cxn modelId="{F1596629-3183-4CC3-84F7-CC6EB3533FB8}" type="presParOf" srcId="{6DAE8A24-DB8B-4870-B6ED-04C0F3D9533F}" destId="{020DD2F9-9C77-4612-BC79-0125462B0F96}" srcOrd="0" destOrd="0" presId="urn:microsoft.com/office/officeart/2005/8/layout/vList6"/>
    <dgm:cxn modelId="{C9C086B2-564E-48B6-B8D4-53FD4825CA3A}" type="presParOf" srcId="{6DAE8A24-DB8B-4870-B6ED-04C0F3D9533F}" destId="{A4BB4375-1305-4EB7-BF80-7F81BE02A5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D98C0A-4264-4B6B-A076-79504D1B2981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182A1B8-DDEC-4482-AF48-55D1E70FFF9D}">
      <dgm:prSet phldrT="[텍스트]"/>
      <dgm:spPr/>
      <dgm:t>
        <a:bodyPr/>
        <a:lstStyle/>
        <a:p>
          <a:pPr latinLnBrk="1"/>
          <a:r>
            <a:rPr lang="ko-KR" altLang="en-US" dirty="0" smtClean="0"/>
            <a:t>국민건강보험공단</a:t>
          </a:r>
          <a:endParaRPr lang="ko-KR" altLang="en-US" dirty="0"/>
        </a:p>
      </dgm:t>
    </dgm:pt>
    <dgm:pt modelId="{7D8D16EB-A71C-4BDA-BA68-3EE2D20BA4FC}" type="parTrans" cxnId="{18ACAB35-D354-4F27-B062-B104FB3D41FD}">
      <dgm:prSet/>
      <dgm:spPr/>
      <dgm:t>
        <a:bodyPr/>
        <a:lstStyle/>
        <a:p>
          <a:pPr latinLnBrk="1"/>
          <a:endParaRPr lang="ko-KR" altLang="en-US"/>
        </a:p>
      </dgm:t>
    </dgm:pt>
    <dgm:pt modelId="{A5571406-288C-403E-B214-2409D3821D29}" type="sibTrans" cxnId="{18ACAB35-D354-4F27-B062-B104FB3D41FD}">
      <dgm:prSet/>
      <dgm:spPr/>
      <dgm:t>
        <a:bodyPr/>
        <a:lstStyle/>
        <a:p>
          <a:pPr latinLnBrk="1"/>
          <a:endParaRPr lang="ko-KR" altLang="en-US"/>
        </a:p>
      </dgm:t>
    </dgm:pt>
    <dgm:pt modelId="{0E64188C-A776-47F0-897D-CB1DB2E5FC79}">
      <dgm:prSet phldrT="[텍스트]"/>
      <dgm:spPr/>
      <dgm:t>
        <a:bodyPr/>
        <a:lstStyle/>
        <a:p>
          <a:pPr latinLnBrk="1"/>
          <a:r>
            <a:rPr lang="ko-KR" altLang="en-US" dirty="0" smtClean="0"/>
            <a:t>자격정보</a:t>
          </a:r>
          <a:endParaRPr lang="ko-KR" altLang="en-US" dirty="0"/>
        </a:p>
      </dgm:t>
    </dgm:pt>
    <dgm:pt modelId="{BEC082B8-F49C-46E9-BB58-0C6268C86969}" type="parTrans" cxnId="{1F7E17DA-CBF1-4F6A-A7E2-163BDBB11D87}">
      <dgm:prSet/>
      <dgm:spPr/>
      <dgm:t>
        <a:bodyPr/>
        <a:lstStyle/>
        <a:p>
          <a:pPr latinLnBrk="1"/>
          <a:endParaRPr lang="ko-KR" altLang="en-US"/>
        </a:p>
      </dgm:t>
    </dgm:pt>
    <dgm:pt modelId="{5FAFB85E-FCB1-4287-B6E3-7582617B1893}" type="sibTrans" cxnId="{1F7E17DA-CBF1-4F6A-A7E2-163BDBB11D87}">
      <dgm:prSet/>
      <dgm:spPr/>
      <dgm:t>
        <a:bodyPr/>
        <a:lstStyle/>
        <a:p>
          <a:pPr latinLnBrk="1"/>
          <a:endParaRPr lang="ko-KR" altLang="en-US"/>
        </a:p>
      </dgm:t>
    </dgm:pt>
    <dgm:pt modelId="{FCB0BA44-F9CA-42CF-971F-039441A9EB79}">
      <dgm:prSet phldrT="[텍스트]"/>
      <dgm:spPr/>
      <dgm:t>
        <a:bodyPr/>
        <a:lstStyle/>
        <a:p>
          <a:pPr latinLnBrk="1"/>
          <a:r>
            <a:rPr lang="ko-KR" altLang="en-US" dirty="0" smtClean="0"/>
            <a:t>보험료 부과 징수를 위한 정보</a:t>
          </a:r>
          <a:endParaRPr lang="ko-KR" altLang="en-US" dirty="0"/>
        </a:p>
      </dgm:t>
    </dgm:pt>
    <dgm:pt modelId="{B3A0DAA3-9C09-486D-8396-C8A2FFF6C55D}" type="parTrans" cxnId="{8D6776C0-C278-42CA-A76C-0095448ED873}">
      <dgm:prSet/>
      <dgm:spPr/>
      <dgm:t>
        <a:bodyPr/>
        <a:lstStyle/>
        <a:p>
          <a:pPr latinLnBrk="1"/>
          <a:endParaRPr lang="ko-KR" altLang="en-US"/>
        </a:p>
      </dgm:t>
    </dgm:pt>
    <dgm:pt modelId="{04E8DBB0-DABC-44EB-9986-3DB1F6577C90}" type="sibTrans" cxnId="{8D6776C0-C278-42CA-A76C-0095448ED873}">
      <dgm:prSet/>
      <dgm:spPr/>
      <dgm:t>
        <a:bodyPr/>
        <a:lstStyle/>
        <a:p>
          <a:pPr latinLnBrk="1"/>
          <a:endParaRPr lang="ko-KR" altLang="en-US"/>
        </a:p>
      </dgm:t>
    </dgm:pt>
    <dgm:pt modelId="{AC937F1B-A360-4F99-938A-DE4E84D5B608}">
      <dgm:prSet phldrT="[텍스트]"/>
      <dgm:spPr>
        <a:solidFill>
          <a:srgbClr val="FF0000"/>
        </a:solidFill>
      </dgm:spPr>
      <dgm:t>
        <a:bodyPr/>
        <a:lstStyle/>
        <a:p>
          <a:pPr latinLnBrk="1"/>
          <a:r>
            <a:rPr lang="ko-KR" altLang="en-US" dirty="0" smtClean="0"/>
            <a:t>보험급여 관리를 위한 정보</a:t>
          </a:r>
          <a:endParaRPr lang="ko-KR" altLang="en-US" dirty="0"/>
        </a:p>
      </dgm:t>
    </dgm:pt>
    <dgm:pt modelId="{69EDA4BD-4F94-4FCF-ACB8-AA8D6FB16B9F}" type="parTrans" cxnId="{1515B2EB-ECDA-48FD-A0BE-FA32C4BDA32D}">
      <dgm:prSet/>
      <dgm:spPr/>
      <dgm:t>
        <a:bodyPr/>
        <a:lstStyle/>
        <a:p>
          <a:pPr latinLnBrk="1"/>
          <a:endParaRPr lang="ko-KR" altLang="en-US"/>
        </a:p>
      </dgm:t>
    </dgm:pt>
    <dgm:pt modelId="{4696AB5F-9223-4597-9BEB-202C5117AEB6}" type="sibTrans" cxnId="{1515B2EB-ECDA-48FD-A0BE-FA32C4BDA32D}">
      <dgm:prSet/>
      <dgm:spPr/>
      <dgm:t>
        <a:bodyPr/>
        <a:lstStyle/>
        <a:p>
          <a:pPr latinLnBrk="1"/>
          <a:endParaRPr lang="ko-KR" altLang="en-US"/>
        </a:p>
      </dgm:t>
    </dgm:pt>
    <dgm:pt modelId="{405ABDF8-9EBA-433C-B19F-406D94E3A56C}">
      <dgm:prSet phldrT="[텍스트]"/>
      <dgm:spPr>
        <a:solidFill>
          <a:srgbClr val="FF0000"/>
        </a:solidFill>
      </dgm:spPr>
      <dgm:t>
        <a:bodyPr/>
        <a:lstStyle/>
        <a:p>
          <a:pPr latinLnBrk="1"/>
          <a:r>
            <a:rPr lang="ko-KR" altLang="en-US" dirty="0" smtClean="0"/>
            <a:t>건강검진 정보</a:t>
          </a:r>
          <a:endParaRPr lang="ko-KR" altLang="en-US" dirty="0"/>
        </a:p>
      </dgm:t>
    </dgm:pt>
    <dgm:pt modelId="{A1C92312-74F9-4DEE-B6ED-FE5C389E3529}" type="parTrans" cxnId="{1BE504D3-EB8D-4B3B-82E4-D3E94517A0F7}">
      <dgm:prSet/>
      <dgm:spPr/>
      <dgm:t>
        <a:bodyPr/>
        <a:lstStyle/>
        <a:p>
          <a:pPr latinLnBrk="1"/>
          <a:endParaRPr lang="ko-KR" altLang="en-US"/>
        </a:p>
      </dgm:t>
    </dgm:pt>
    <dgm:pt modelId="{4192ADAF-4A77-450B-BD76-463517C9DFC8}" type="sibTrans" cxnId="{1BE504D3-EB8D-4B3B-82E4-D3E94517A0F7}">
      <dgm:prSet/>
      <dgm:spPr/>
      <dgm:t>
        <a:bodyPr/>
        <a:lstStyle/>
        <a:p>
          <a:pPr latinLnBrk="1"/>
          <a:endParaRPr lang="ko-KR" altLang="en-US"/>
        </a:p>
      </dgm:t>
    </dgm:pt>
    <dgm:pt modelId="{2332DFEE-612E-4206-A792-6CC061E276B3}">
      <dgm:prSet phldrT="[텍스트]"/>
      <dgm:spPr>
        <a:solidFill>
          <a:srgbClr val="FF0000"/>
        </a:solidFill>
      </dgm:spPr>
      <dgm:t>
        <a:bodyPr/>
        <a:lstStyle/>
        <a:p>
          <a:pPr latinLnBrk="1"/>
          <a:r>
            <a:rPr lang="ko-KR" altLang="en-US" dirty="0" smtClean="0"/>
            <a:t>기타 국민건강 증진을 위한 사업 정보</a:t>
          </a:r>
          <a:endParaRPr lang="ko-KR" altLang="en-US" dirty="0"/>
        </a:p>
      </dgm:t>
    </dgm:pt>
    <dgm:pt modelId="{618F1CC8-9252-466F-9C0E-98858C530C61}" type="parTrans" cxnId="{C00B89CD-B9A4-4C16-8EE3-B0777F8BB4EA}">
      <dgm:prSet/>
      <dgm:spPr/>
      <dgm:t>
        <a:bodyPr/>
        <a:lstStyle/>
        <a:p>
          <a:pPr latinLnBrk="1"/>
          <a:endParaRPr lang="ko-KR" altLang="en-US"/>
        </a:p>
      </dgm:t>
    </dgm:pt>
    <dgm:pt modelId="{EA0CEB22-3A27-490D-BD39-F10DC97C42BB}" type="sibTrans" cxnId="{C00B89CD-B9A4-4C16-8EE3-B0777F8BB4EA}">
      <dgm:prSet/>
      <dgm:spPr/>
      <dgm:t>
        <a:bodyPr/>
        <a:lstStyle/>
        <a:p>
          <a:pPr latinLnBrk="1"/>
          <a:endParaRPr lang="ko-KR" altLang="en-US"/>
        </a:p>
      </dgm:t>
    </dgm:pt>
    <dgm:pt modelId="{800C51F8-17A6-41E1-B7AB-BE7E384FB330}">
      <dgm:prSet phldrT="[텍스트]"/>
      <dgm:spPr>
        <a:solidFill>
          <a:srgbClr val="FF0000"/>
        </a:solidFill>
      </dgm:spPr>
      <dgm:t>
        <a:bodyPr/>
        <a:lstStyle/>
        <a:p>
          <a:pPr latinLnBrk="1"/>
          <a:r>
            <a:rPr lang="ko-KR" altLang="en-US" dirty="0" smtClean="0"/>
            <a:t>의료급여 사업</a:t>
          </a:r>
          <a:endParaRPr lang="ko-KR" altLang="en-US" dirty="0"/>
        </a:p>
      </dgm:t>
    </dgm:pt>
    <dgm:pt modelId="{8E19D5B4-F46E-4B30-915B-BD0D61A27C28}" type="parTrans" cxnId="{9923BFF3-1611-4B9B-903C-49BE1CB1EEBC}">
      <dgm:prSet/>
      <dgm:spPr/>
      <dgm:t>
        <a:bodyPr/>
        <a:lstStyle/>
        <a:p>
          <a:pPr latinLnBrk="1"/>
          <a:endParaRPr lang="ko-KR" altLang="en-US"/>
        </a:p>
      </dgm:t>
    </dgm:pt>
    <dgm:pt modelId="{5A6273E9-DBE4-4FC4-A992-7C3DC820033B}" type="sibTrans" cxnId="{9923BFF3-1611-4B9B-903C-49BE1CB1EEBC}">
      <dgm:prSet/>
      <dgm:spPr/>
      <dgm:t>
        <a:bodyPr/>
        <a:lstStyle/>
        <a:p>
          <a:pPr latinLnBrk="1"/>
          <a:endParaRPr lang="ko-KR" altLang="en-US"/>
        </a:p>
      </dgm:t>
    </dgm:pt>
    <dgm:pt modelId="{90492DF0-8E5E-4D41-8F2A-35FEB952E8BE}">
      <dgm:prSet phldrT="[텍스트]"/>
      <dgm:spPr>
        <a:solidFill>
          <a:srgbClr val="002060"/>
        </a:solidFill>
      </dgm:spPr>
      <dgm:t>
        <a:bodyPr/>
        <a:lstStyle/>
        <a:p>
          <a:pPr latinLnBrk="1"/>
          <a:r>
            <a:rPr lang="ko-KR" altLang="en-US" dirty="0" smtClean="0"/>
            <a:t>계속 추가될 가능성</a:t>
          </a:r>
          <a:endParaRPr lang="ko-KR" altLang="en-US" dirty="0"/>
        </a:p>
      </dgm:t>
    </dgm:pt>
    <dgm:pt modelId="{56E6AD51-FB07-46F0-999A-618DD5669340}" type="parTrans" cxnId="{DFF198FC-F342-466D-9BBF-0E1B7673961B}">
      <dgm:prSet/>
      <dgm:spPr/>
      <dgm:t>
        <a:bodyPr/>
        <a:lstStyle/>
        <a:p>
          <a:pPr latinLnBrk="1"/>
          <a:endParaRPr lang="ko-KR" altLang="en-US"/>
        </a:p>
      </dgm:t>
    </dgm:pt>
    <dgm:pt modelId="{C7D97651-7128-4010-A104-02271D55CB66}" type="sibTrans" cxnId="{DFF198FC-F342-466D-9BBF-0E1B7673961B}">
      <dgm:prSet/>
      <dgm:spPr/>
      <dgm:t>
        <a:bodyPr/>
        <a:lstStyle/>
        <a:p>
          <a:pPr latinLnBrk="1"/>
          <a:endParaRPr lang="ko-KR" altLang="en-US"/>
        </a:p>
      </dgm:t>
    </dgm:pt>
    <dgm:pt modelId="{E2F92925-DCAB-48D7-B90B-6069A030E37B}" type="pres">
      <dgm:prSet presAssocID="{24D98C0A-4264-4B6B-A076-79504D1B29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0A2F34-CC56-4797-95D0-17D343ECC03E}" type="pres">
      <dgm:prSet presAssocID="{D182A1B8-DDEC-4482-AF48-55D1E70FFF9D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E6909BFD-028B-4BAA-827F-0F3E46D5F429}" type="pres">
      <dgm:prSet presAssocID="{BEC082B8-F49C-46E9-BB58-0C6268C86969}" presName="parTrans" presStyleLbl="bgSibTrans2D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7193FDD7-5540-493E-86F6-C94AA9915B99}" type="pres">
      <dgm:prSet presAssocID="{0E64188C-A776-47F0-897D-CB1DB2E5FC7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7A41C5-4B47-4B73-A3CC-24CEB4F5B868}" type="pres">
      <dgm:prSet presAssocID="{B3A0DAA3-9C09-486D-8396-C8A2FFF6C55D}" presName="parTrans" presStyleLbl="bgSibTrans2D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22CD0740-E691-4696-BC35-9EE57F9E47A3}" type="pres">
      <dgm:prSet presAssocID="{FCB0BA44-F9CA-42CF-971F-039441A9EB7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06AFC8-7B79-410F-A72D-B9F3F487C41C}" type="pres">
      <dgm:prSet presAssocID="{69EDA4BD-4F94-4FCF-ACB8-AA8D6FB16B9F}" presName="parTrans" presStyleLbl="bgSibTrans2D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CC0500F0-661A-450B-905F-030DCA772349}" type="pres">
      <dgm:prSet presAssocID="{AC937F1B-A360-4F99-938A-DE4E84D5B60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8AB79D-D6A1-42F5-8A33-3E7BDA9E2115}" type="pres">
      <dgm:prSet presAssocID="{A1C92312-74F9-4DEE-B6ED-FE5C389E3529}" presName="parTrans" presStyleLbl="bgSibTrans2D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3325AAFB-2598-4F7D-B1AE-1BBB448441EE}" type="pres">
      <dgm:prSet presAssocID="{405ABDF8-9EBA-433C-B19F-406D94E3A56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801379-6C58-4261-A034-937264428747}" type="pres">
      <dgm:prSet presAssocID="{618F1CC8-9252-466F-9C0E-98858C530C61}" presName="parTrans" presStyleLbl="bgSibTrans2D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B065E215-D7CE-4736-8A8B-5BA75F6632FA}" type="pres">
      <dgm:prSet presAssocID="{2332DFEE-612E-4206-A792-6CC061E276B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1BBE77-C14D-4673-BE2D-12159C18EF90}" type="pres">
      <dgm:prSet presAssocID="{8E19D5B4-F46E-4B30-915B-BD0D61A27C28}" presName="parTrans" presStyleLbl="bgSibTrans2D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37493BB4-8748-4376-AE1E-D9653BB58084}" type="pres">
      <dgm:prSet presAssocID="{800C51F8-17A6-41E1-B7AB-BE7E384FB33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C7020E-7383-4E55-B07C-6F046EDDD979}" type="pres">
      <dgm:prSet presAssocID="{56E6AD51-FB07-46F0-999A-618DD5669340}" presName="parTrans" presStyleLbl="bgSibTrans2D1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453AD9B4-286A-49E5-8905-BBCA970E7E48}" type="pres">
      <dgm:prSet presAssocID="{90492DF0-8E5E-4D41-8F2A-35FEB952E8B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BE504D3-EB8D-4B3B-82E4-D3E94517A0F7}" srcId="{D182A1B8-DDEC-4482-AF48-55D1E70FFF9D}" destId="{405ABDF8-9EBA-433C-B19F-406D94E3A56C}" srcOrd="3" destOrd="0" parTransId="{A1C92312-74F9-4DEE-B6ED-FE5C389E3529}" sibTransId="{4192ADAF-4A77-450B-BD76-463517C9DFC8}"/>
    <dgm:cxn modelId="{1515B2EB-ECDA-48FD-A0BE-FA32C4BDA32D}" srcId="{D182A1B8-DDEC-4482-AF48-55D1E70FFF9D}" destId="{AC937F1B-A360-4F99-938A-DE4E84D5B608}" srcOrd="2" destOrd="0" parTransId="{69EDA4BD-4F94-4FCF-ACB8-AA8D6FB16B9F}" sibTransId="{4696AB5F-9223-4597-9BEB-202C5117AEB6}"/>
    <dgm:cxn modelId="{30F04D95-2036-4F41-93FF-EFA692214608}" type="presOf" srcId="{2332DFEE-612E-4206-A792-6CC061E276B3}" destId="{B065E215-D7CE-4736-8A8B-5BA75F6632FA}" srcOrd="0" destOrd="0" presId="urn:microsoft.com/office/officeart/2005/8/layout/radial4"/>
    <dgm:cxn modelId="{49634882-D330-481C-AD05-1ABBB3C20445}" type="presOf" srcId="{FCB0BA44-F9CA-42CF-971F-039441A9EB79}" destId="{22CD0740-E691-4696-BC35-9EE57F9E47A3}" srcOrd="0" destOrd="0" presId="urn:microsoft.com/office/officeart/2005/8/layout/radial4"/>
    <dgm:cxn modelId="{8D6776C0-C278-42CA-A76C-0095448ED873}" srcId="{D182A1B8-DDEC-4482-AF48-55D1E70FFF9D}" destId="{FCB0BA44-F9CA-42CF-971F-039441A9EB79}" srcOrd="1" destOrd="0" parTransId="{B3A0DAA3-9C09-486D-8396-C8A2FFF6C55D}" sibTransId="{04E8DBB0-DABC-44EB-9986-3DB1F6577C90}"/>
    <dgm:cxn modelId="{B679045C-8D95-412B-9761-C3C4A0052D0F}" type="presOf" srcId="{A1C92312-74F9-4DEE-B6ED-FE5C389E3529}" destId="{608AB79D-D6A1-42F5-8A33-3E7BDA9E2115}" srcOrd="0" destOrd="0" presId="urn:microsoft.com/office/officeart/2005/8/layout/radial4"/>
    <dgm:cxn modelId="{D47574BA-2836-4869-809B-D09E73DC6BFB}" type="presOf" srcId="{800C51F8-17A6-41E1-B7AB-BE7E384FB330}" destId="{37493BB4-8748-4376-AE1E-D9653BB58084}" srcOrd="0" destOrd="0" presId="urn:microsoft.com/office/officeart/2005/8/layout/radial4"/>
    <dgm:cxn modelId="{3353ADB6-5BC4-4649-843A-CAFB06FE06B8}" type="presOf" srcId="{B3A0DAA3-9C09-486D-8396-C8A2FFF6C55D}" destId="{8D7A41C5-4B47-4B73-A3CC-24CEB4F5B868}" srcOrd="0" destOrd="0" presId="urn:microsoft.com/office/officeart/2005/8/layout/radial4"/>
    <dgm:cxn modelId="{EC0F4BEA-42CA-486B-A7B3-A1B1444891C6}" type="presOf" srcId="{69EDA4BD-4F94-4FCF-ACB8-AA8D6FB16B9F}" destId="{7F06AFC8-7B79-410F-A72D-B9F3F487C41C}" srcOrd="0" destOrd="0" presId="urn:microsoft.com/office/officeart/2005/8/layout/radial4"/>
    <dgm:cxn modelId="{B414E9AC-E9DB-44E3-8465-6BE7CC558030}" type="presOf" srcId="{0E64188C-A776-47F0-897D-CB1DB2E5FC79}" destId="{7193FDD7-5540-493E-86F6-C94AA9915B99}" srcOrd="0" destOrd="0" presId="urn:microsoft.com/office/officeart/2005/8/layout/radial4"/>
    <dgm:cxn modelId="{D09EFCE3-96B3-483C-8F98-E0C8A4495D52}" type="presOf" srcId="{618F1CC8-9252-466F-9C0E-98858C530C61}" destId="{18801379-6C58-4261-A034-937264428747}" srcOrd="0" destOrd="0" presId="urn:microsoft.com/office/officeart/2005/8/layout/radial4"/>
    <dgm:cxn modelId="{9923BFF3-1611-4B9B-903C-49BE1CB1EEBC}" srcId="{D182A1B8-DDEC-4482-AF48-55D1E70FFF9D}" destId="{800C51F8-17A6-41E1-B7AB-BE7E384FB330}" srcOrd="5" destOrd="0" parTransId="{8E19D5B4-F46E-4B30-915B-BD0D61A27C28}" sibTransId="{5A6273E9-DBE4-4FC4-A992-7C3DC820033B}"/>
    <dgm:cxn modelId="{CAD070D8-D51E-4AA8-9161-689F4ADC9642}" type="presOf" srcId="{90492DF0-8E5E-4D41-8F2A-35FEB952E8BE}" destId="{453AD9B4-286A-49E5-8905-BBCA970E7E48}" srcOrd="0" destOrd="0" presId="urn:microsoft.com/office/officeart/2005/8/layout/radial4"/>
    <dgm:cxn modelId="{2FDB231B-28EF-4E94-AAFC-3A521E856035}" type="presOf" srcId="{24D98C0A-4264-4B6B-A076-79504D1B2981}" destId="{E2F92925-DCAB-48D7-B90B-6069A030E37B}" srcOrd="0" destOrd="0" presId="urn:microsoft.com/office/officeart/2005/8/layout/radial4"/>
    <dgm:cxn modelId="{BA73C040-613E-4A32-85F7-950E88618090}" type="presOf" srcId="{405ABDF8-9EBA-433C-B19F-406D94E3A56C}" destId="{3325AAFB-2598-4F7D-B1AE-1BBB448441EE}" srcOrd="0" destOrd="0" presId="urn:microsoft.com/office/officeart/2005/8/layout/radial4"/>
    <dgm:cxn modelId="{C00B89CD-B9A4-4C16-8EE3-B0777F8BB4EA}" srcId="{D182A1B8-DDEC-4482-AF48-55D1E70FFF9D}" destId="{2332DFEE-612E-4206-A792-6CC061E276B3}" srcOrd="4" destOrd="0" parTransId="{618F1CC8-9252-466F-9C0E-98858C530C61}" sibTransId="{EA0CEB22-3A27-490D-BD39-F10DC97C42BB}"/>
    <dgm:cxn modelId="{DFF198FC-F342-466D-9BBF-0E1B7673961B}" srcId="{D182A1B8-DDEC-4482-AF48-55D1E70FFF9D}" destId="{90492DF0-8E5E-4D41-8F2A-35FEB952E8BE}" srcOrd="6" destOrd="0" parTransId="{56E6AD51-FB07-46F0-999A-618DD5669340}" sibTransId="{C7D97651-7128-4010-A104-02271D55CB66}"/>
    <dgm:cxn modelId="{49C002EE-88AA-4432-876D-49A10F0DA57D}" type="presOf" srcId="{AC937F1B-A360-4F99-938A-DE4E84D5B608}" destId="{CC0500F0-661A-450B-905F-030DCA772349}" srcOrd="0" destOrd="0" presId="urn:microsoft.com/office/officeart/2005/8/layout/radial4"/>
    <dgm:cxn modelId="{18ACAB35-D354-4F27-B062-B104FB3D41FD}" srcId="{24D98C0A-4264-4B6B-A076-79504D1B2981}" destId="{D182A1B8-DDEC-4482-AF48-55D1E70FFF9D}" srcOrd="0" destOrd="0" parTransId="{7D8D16EB-A71C-4BDA-BA68-3EE2D20BA4FC}" sibTransId="{A5571406-288C-403E-B214-2409D3821D29}"/>
    <dgm:cxn modelId="{CA311B85-401D-4EB5-A88B-45475E6163D6}" type="presOf" srcId="{BEC082B8-F49C-46E9-BB58-0C6268C86969}" destId="{E6909BFD-028B-4BAA-827F-0F3E46D5F429}" srcOrd="0" destOrd="0" presId="urn:microsoft.com/office/officeart/2005/8/layout/radial4"/>
    <dgm:cxn modelId="{8AC6C792-1E41-40BF-B214-297D3B808EE5}" type="presOf" srcId="{56E6AD51-FB07-46F0-999A-618DD5669340}" destId="{16C7020E-7383-4E55-B07C-6F046EDDD979}" srcOrd="0" destOrd="0" presId="urn:microsoft.com/office/officeart/2005/8/layout/radial4"/>
    <dgm:cxn modelId="{2C9F7096-645B-4D98-AB88-09680E3BABF1}" type="presOf" srcId="{8E19D5B4-F46E-4B30-915B-BD0D61A27C28}" destId="{4E1BBE77-C14D-4673-BE2D-12159C18EF90}" srcOrd="0" destOrd="0" presId="urn:microsoft.com/office/officeart/2005/8/layout/radial4"/>
    <dgm:cxn modelId="{5C810E9E-6ED5-43F4-89D7-A0DCF618EE4B}" type="presOf" srcId="{D182A1B8-DDEC-4482-AF48-55D1E70FFF9D}" destId="{F00A2F34-CC56-4797-95D0-17D343ECC03E}" srcOrd="0" destOrd="0" presId="urn:microsoft.com/office/officeart/2005/8/layout/radial4"/>
    <dgm:cxn modelId="{1F7E17DA-CBF1-4F6A-A7E2-163BDBB11D87}" srcId="{D182A1B8-DDEC-4482-AF48-55D1E70FFF9D}" destId="{0E64188C-A776-47F0-897D-CB1DB2E5FC79}" srcOrd="0" destOrd="0" parTransId="{BEC082B8-F49C-46E9-BB58-0C6268C86969}" sibTransId="{5FAFB85E-FCB1-4287-B6E3-7582617B1893}"/>
    <dgm:cxn modelId="{7D03CC52-E605-498A-9ABE-9D06808E5E2A}" type="presParOf" srcId="{E2F92925-DCAB-48D7-B90B-6069A030E37B}" destId="{F00A2F34-CC56-4797-95D0-17D343ECC03E}" srcOrd="0" destOrd="0" presId="urn:microsoft.com/office/officeart/2005/8/layout/radial4"/>
    <dgm:cxn modelId="{CD41CD8F-6DBE-4407-ABA4-68BD5425959C}" type="presParOf" srcId="{E2F92925-DCAB-48D7-B90B-6069A030E37B}" destId="{E6909BFD-028B-4BAA-827F-0F3E46D5F429}" srcOrd="1" destOrd="0" presId="urn:microsoft.com/office/officeart/2005/8/layout/radial4"/>
    <dgm:cxn modelId="{61716EF2-C947-4793-9B41-4EC239B282B6}" type="presParOf" srcId="{E2F92925-DCAB-48D7-B90B-6069A030E37B}" destId="{7193FDD7-5540-493E-86F6-C94AA9915B99}" srcOrd="2" destOrd="0" presId="urn:microsoft.com/office/officeart/2005/8/layout/radial4"/>
    <dgm:cxn modelId="{7266343C-DF7C-4205-A722-C08FF2906CC5}" type="presParOf" srcId="{E2F92925-DCAB-48D7-B90B-6069A030E37B}" destId="{8D7A41C5-4B47-4B73-A3CC-24CEB4F5B868}" srcOrd="3" destOrd="0" presId="urn:microsoft.com/office/officeart/2005/8/layout/radial4"/>
    <dgm:cxn modelId="{D99B04E7-2E11-4E5B-AD1E-4F637827837A}" type="presParOf" srcId="{E2F92925-DCAB-48D7-B90B-6069A030E37B}" destId="{22CD0740-E691-4696-BC35-9EE57F9E47A3}" srcOrd="4" destOrd="0" presId="urn:microsoft.com/office/officeart/2005/8/layout/radial4"/>
    <dgm:cxn modelId="{A5551E7C-70E0-4DD8-AF39-DB39F3AC0C03}" type="presParOf" srcId="{E2F92925-DCAB-48D7-B90B-6069A030E37B}" destId="{7F06AFC8-7B79-410F-A72D-B9F3F487C41C}" srcOrd="5" destOrd="0" presId="urn:microsoft.com/office/officeart/2005/8/layout/radial4"/>
    <dgm:cxn modelId="{239E3C7D-F62D-4C8D-BCFD-B61721CE1A4D}" type="presParOf" srcId="{E2F92925-DCAB-48D7-B90B-6069A030E37B}" destId="{CC0500F0-661A-450B-905F-030DCA772349}" srcOrd="6" destOrd="0" presId="urn:microsoft.com/office/officeart/2005/8/layout/radial4"/>
    <dgm:cxn modelId="{FD8BA35E-EE95-479C-BD21-F5995B8511E4}" type="presParOf" srcId="{E2F92925-DCAB-48D7-B90B-6069A030E37B}" destId="{608AB79D-D6A1-42F5-8A33-3E7BDA9E2115}" srcOrd="7" destOrd="0" presId="urn:microsoft.com/office/officeart/2005/8/layout/radial4"/>
    <dgm:cxn modelId="{925C0620-8D82-41EB-986C-7AA9E842C33B}" type="presParOf" srcId="{E2F92925-DCAB-48D7-B90B-6069A030E37B}" destId="{3325AAFB-2598-4F7D-B1AE-1BBB448441EE}" srcOrd="8" destOrd="0" presId="urn:microsoft.com/office/officeart/2005/8/layout/radial4"/>
    <dgm:cxn modelId="{6D940EA6-72D9-45A2-8541-6DA0A58E0942}" type="presParOf" srcId="{E2F92925-DCAB-48D7-B90B-6069A030E37B}" destId="{18801379-6C58-4261-A034-937264428747}" srcOrd="9" destOrd="0" presId="urn:microsoft.com/office/officeart/2005/8/layout/radial4"/>
    <dgm:cxn modelId="{5B4AEA3A-60BA-4F87-A345-17BCF24A87FA}" type="presParOf" srcId="{E2F92925-DCAB-48D7-B90B-6069A030E37B}" destId="{B065E215-D7CE-4736-8A8B-5BA75F6632FA}" srcOrd="10" destOrd="0" presId="urn:microsoft.com/office/officeart/2005/8/layout/radial4"/>
    <dgm:cxn modelId="{09718EC8-28F7-4672-A284-C11CCE73588B}" type="presParOf" srcId="{E2F92925-DCAB-48D7-B90B-6069A030E37B}" destId="{4E1BBE77-C14D-4673-BE2D-12159C18EF90}" srcOrd="11" destOrd="0" presId="urn:microsoft.com/office/officeart/2005/8/layout/radial4"/>
    <dgm:cxn modelId="{3D15960E-06F7-4814-960D-D902828E55CC}" type="presParOf" srcId="{E2F92925-DCAB-48D7-B90B-6069A030E37B}" destId="{37493BB4-8748-4376-AE1E-D9653BB58084}" srcOrd="12" destOrd="0" presId="urn:microsoft.com/office/officeart/2005/8/layout/radial4"/>
    <dgm:cxn modelId="{670B85F3-B8A1-4AC6-8D75-1FF131EC4E8C}" type="presParOf" srcId="{E2F92925-DCAB-48D7-B90B-6069A030E37B}" destId="{16C7020E-7383-4E55-B07C-6F046EDDD979}" srcOrd="13" destOrd="0" presId="urn:microsoft.com/office/officeart/2005/8/layout/radial4"/>
    <dgm:cxn modelId="{D5B52728-F33B-4FBC-9102-E867A152C1CC}" type="presParOf" srcId="{E2F92925-DCAB-48D7-B90B-6069A030E37B}" destId="{453AD9B4-286A-49E5-8905-BBCA970E7E4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FDE4D0-6E15-4F31-8BE1-011C0FED84A6}" type="doc">
      <dgm:prSet loTypeId="urn:microsoft.com/office/officeart/2005/8/layout/lProcess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208C9B4F-13AF-46CB-A3FA-A3D4A654F992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400" b="1" baseline="0" dirty="0" smtClean="0"/>
            <a:t>비교 항목</a:t>
          </a:r>
          <a:endParaRPr lang="ko-KR" altLang="en-US" sz="2400" b="1" baseline="0" dirty="0"/>
        </a:p>
      </dgm:t>
    </dgm:pt>
    <dgm:pt modelId="{5E41CCF4-07B7-4613-A75C-FCA056CAEDBD}" type="parTrans" cxnId="{AC228709-F1FB-4DF2-90C7-4D57588AD481}">
      <dgm:prSet/>
      <dgm:spPr/>
      <dgm:t>
        <a:bodyPr/>
        <a:lstStyle/>
        <a:p>
          <a:pPr latinLnBrk="1"/>
          <a:endParaRPr lang="ko-KR" altLang="en-US"/>
        </a:p>
      </dgm:t>
    </dgm:pt>
    <dgm:pt modelId="{D7C56A29-6854-4169-8D45-F3CC8A522560}" type="sibTrans" cxnId="{AC228709-F1FB-4DF2-90C7-4D57588AD481}">
      <dgm:prSet/>
      <dgm:spPr/>
      <dgm:t>
        <a:bodyPr/>
        <a:lstStyle/>
        <a:p>
          <a:pPr latinLnBrk="1"/>
          <a:endParaRPr lang="ko-KR" altLang="en-US"/>
        </a:p>
      </dgm:t>
    </dgm:pt>
    <dgm:pt modelId="{A3056C68-4E4C-4F21-BBCE-D14E6434C7D3}">
      <dgm:prSet phldrT="[텍스트]" custT="1"/>
      <dgm:spPr>
        <a:solidFill>
          <a:srgbClr val="C00000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aseline="0" dirty="0" smtClean="0"/>
            <a:t>영장주의</a:t>
          </a:r>
          <a:endParaRPr lang="ko-KR" altLang="en-US" sz="1400" baseline="0" dirty="0"/>
        </a:p>
      </dgm:t>
    </dgm:pt>
    <dgm:pt modelId="{7F019245-A722-4389-8C1A-4D86798E6C7A}" type="parTrans" cxnId="{2A3A828C-6812-40C5-B957-ECC8FE5E670D}">
      <dgm:prSet/>
      <dgm:spPr/>
      <dgm:t>
        <a:bodyPr/>
        <a:lstStyle/>
        <a:p>
          <a:pPr latinLnBrk="1"/>
          <a:endParaRPr lang="ko-KR" altLang="en-US"/>
        </a:p>
      </dgm:t>
    </dgm:pt>
    <dgm:pt modelId="{FE295DB8-0AB2-4D55-8575-6A4029559B65}" type="sibTrans" cxnId="{2A3A828C-6812-40C5-B957-ECC8FE5E670D}">
      <dgm:prSet/>
      <dgm:spPr/>
      <dgm:t>
        <a:bodyPr/>
        <a:lstStyle/>
        <a:p>
          <a:pPr latinLnBrk="1"/>
          <a:endParaRPr lang="ko-KR" altLang="en-US"/>
        </a:p>
      </dgm:t>
    </dgm:pt>
    <dgm:pt modelId="{F71CA166-3B45-4D4D-9490-8BCFBBE87E57}">
      <dgm:prSet phldrT="[텍스트]" custT="1"/>
      <dgm:spPr>
        <a:solidFill>
          <a:srgbClr val="0070C0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aseline="0" dirty="0" smtClean="0"/>
            <a:t>임직원 책임</a:t>
          </a:r>
          <a:endParaRPr lang="ko-KR" altLang="en-US" sz="1400" baseline="0" dirty="0"/>
        </a:p>
      </dgm:t>
    </dgm:pt>
    <dgm:pt modelId="{87436CF2-A6F1-4295-8331-D34CFAE159E3}" type="parTrans" cxnId="{DF3BB024-0005-45C7-97A1-01D13C174D3B}">
      <dgm:prSet/>
      <dgm:spPr/>
      <dgm:t>
        <a:bodyPr/>
        <a:lstStyle/>
        <a:p>
          <a:pPr latinLnBrk="1"/>
          <a:endParaRPr lang="ko-KR" altLang="en-US"/>
        </a:p>
      </dgm:t>
    </dgm:pt>
    <dgm:pt modelId="{AD9F159F-1C73-4D42-9957-19379B10ED8E}" type="sibTrans" cxnId="{DF3BB024-0005-45C7-97A1-01D13C174D3B}">
      <dgm:prSet/>
      <dgm:spPr/>
      <dgm:t>
        <a:bodyPr/>
        <a:lstStyle/>
        <a:p>
          <a:pPr latinLnBrk="1"/>
          <a:endParaRPr lang="ko-KR" altLang="en-US"/>
        </a:p>
      </dgm:t>
    </dgm:pt>
    <dgm:pt modelId="{4F9F0506-93B8-45EB-80A2-ADCB5AD7B105}">
      <dgm:prSet phldrT="[텍스트]" custT="1"/>
      <dgm:spPr>
        <a:solidFill>
          <a:srgbClr val="0070C0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2400" b="1" baseline="0" dirty="0" smtClean="0"/>
            <a:t>의료기관</a:t>
          </a:r>
          <a:endParaRPr lang="ko-KR" altLang="en-US" sz="2400" b="1" baseline="0" dirty="0"/>
        </a:p>
      </dgm:t>
    </dgm:pt>
    <dgm:pt modelId="{83440DB9-75B3-4588-9875-EA3E132550FB}" type="parTrans" cxnId="{20CD3ED9-7636-4073-896A-6AAB0DC9E3F0}">
      <dgm:prSet/>
      <dgm:spPr/>
      <dgm:t>
        <a:bodyPr/>
        <a:lstStyle/>
        <a:p>
          <a:pPr latinLnBrk="1"/>
          <a:endParaRPr lang="ko-KR" altLang="en-US"/>
        </a:p>
      </dgm:t>
    </dgm:pt>
    <dgm:pt modelId="{928F22A6-293F-46CA-99A6-23A21A680051}" type="sibTrans" cxnId="{20CD3ED9-7636-4073-896A-6AAB0DC9E3F0}">
      <dgm:prSet/>
      <dgm:spPr/>
      <dgm:t>
        <a:bodyPr/>
        <a:lstStyle/>
        <a:p>
          <a:pPr latinLnBrk="1"/>
          <a:endParaRPr lang="ko-KR" altLang="en-US"/>
        </a:p>
      </dgm:t>
    </dgm:pt>
    <dgm:pt modelId="{75C9A610-6A95-4E8F-A88A-76A660E6443F}">
      <dgm:prSet phldrT="[텍스트]" custT="1"/>
      <dgm:spPr>
        <a:solidFill>
          <a:schemeClr val="tx2">
            <a:lumMod val="75000"/>
          </a:schemeClr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aseline="0" dirty="0" smtClean="0"/>
            <a:t>분산</a:t>
          </a:r>
          <a:r>
            <a:rPr lang="en-US" altLang="ko-KR" sz="1400" baseline="0" dirty="0" smtClean="0"/>
            <a:t>, </a:t>
          </a:r>
          <a:r>
            <a:rPr lang="ko-KR" altLang="en-US" sz="1400" baseline="0" dirty="0" smtClean="0"/>
            <a:t>비전산화</a:t>
          </a:r>
          <a:endParaRPr lang="ko-KR" altLang="en-US" sz="1400" baseline="0" dirty="0"/>
        </a:p>
      </dgm:t>
    </dgm:pt>
    <dgm:pt modelId="{D3CB16D0-B329-402F-9132-1307964C0C2A}" type="parTrans" cxnId="{12F6D7DF-AE82-4BF2-801B-C4DE9BB5A4C9}">
      <dgm:prSet/>
      <dgm:spPr/>
      <dgm:t>
        <a:bodyPr/>
        <a:lstStyle/>
        <a:p>
          <a:pPr latinLnBrk="1"/>
          <a:endParaRPr lang="ko-KR" altLang="en-US"/>
        </a:p>
      </dgm:t>
    </dgm:pt>
    <dgm:pt modelId="{33F33401-4050-4443-881E-36EBB0CE6FE3}" type="sibTrans" cxnId="{12F6D7DF-AE82-4BF2-801B-C4DE9BB5A4C9}">
      <dgm:prSet/>
      <dgm:spPr/>
      <dgm:t>
        <a:bodyPr/>
        <a:lstStyle/>
        <a:p>
          <a:pPr latinLnBrk="1"/>
          <a:endParaRPr lang="ko-KR" altLang="en-US"/>
        </a:p>
      </dgm:t>
    </dgm:pt>
    <dgm:pt modelId="{3131A6FE-BB61-4D6D-B76B-15FE13C0C7E7}">
      <dgm:prSet phldrT="[텍스트]" custT="1"/>
      <dgm:spPr>
        <a:solidFill>
          <a:srgbClr val="C00000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aseline="0" dirty="0" smtClean="0"/>
            <a:t>영장주의 적용</a:t>
          </a:r>
          <a:endParaRPr lang="ko-KR" altLang="en-US" sz="1400" baseline="0" dirty="0"/>
        </a:p>
      </dgm:t>
    </dgm:pt>
    <dgm:pt modelId="{6EEC7DB3-DD1E-4AF5-9231-C1350C667E90}" type="parTrans" cxnId="{0968F8C0-BE60-4546-8BA0-A244C4BBB0EE}">
      <dgm:prSet/>
      <dgm:spPr/>
      <dgm:t>
        <a:bodyPr/>
        <a:lstStyle/>
        <a:p>
          <a:pPr latinLnBrk="1"/>
          <a:endParaRPr lang="ko-KR" altLang="en-US"/>
        </a:p>
      </dgm:t>
    </dgm:pt>
    <dgm:pt modelId="{36CD1E55-A34A-47CA-851A-818434D87241}" type="sibTrans" cxnId="{0968F8C0-BE60-4546-8BA0-A244C4BBB0EE}">
      <dgm:prSet/>
      <dgm:spPr/>
      <dgm:t>
        <a:bodyPr/>
        <a:lstStyle/>
        <a:p>
          <a:pPr latinLnBrk="1"/>
          <a:endParaRPr lang="ko-KR" altLang="en-US"/>
        </a:p>
      </dgm:t>
    </dgm:pt>
    <dgm:pt modelId="{637EF0D3-465D-45FC-920F-D28C3F01D2AF}">
      <dgm:prSet phldrT="[텍스트]" custT="1"/>
      <dgm:spPr>
        <a:solidFill>
          <a:srgbClr val="FF0000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2400" b="1" baseline="0" dirty="0" err="1" smtClean="0"/>
            <a:t>건보공단</a:t>
          </a:r>
          <a:endParaRPr lang="ko-KR" altLang="en-US" sz="2400" b="1" baseline="0" dirty="0"/>
        </a:p>
      </dgm:t>
    </dgm:pt>
    <dgm:pt modelId="{623F70B9-2C2B-451F-9EDD-1F1F2106646B}" type="parTrans" cxnId="{1A4FCDDA-C5E7-44B3-81F5-D3F2D67A8820}">
      <dgm:prSet/>
      <dgm:spPr/>
      <dgm:t>
        <a:bodyPr/>
        <a:lstStyle/>
        <a:p>
          <a:pPr latinLnBrk="1"/>
          <a:endParaRPr lang="ko-KR" altLang="en-US"/>
        </a:p>
      </dgm:t>
    </dgm:pt>
    <dgm:pt modelId="{4F2D0E92-9572-469F-AB88-7608FDEC6AFD}" type="sibTrans" cxnId="{1A4FCDDA-C5E7-44B3-81F5-D3F2D67A8820}">
      <dgm:prSet/>
      <dgm:spPr/>
      <dgm:t>
        <a:bodyPr/>
        <a:lstStyle/>
        <a:p>
          <a:pPr latinLnBrk="1"/>
          <a:endParaRPr lang="ko-KR" altLang="en-US"/>
        </a:p>
      </dgm:t>
    </dgm:pt>
    <dgm:pt modelId="{C760F991-4C44-4B17-8017-92FE021C1BBF}">
      <dgm:prSet phldrT="[텍스트]" custT="1"/>
      <dgm:spPr>
        <a:solidFill>
          <a:schemeClr val="tx2">
            <a:lumMod val="75000"/>
          </a:schemeClr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baseline="0" dirty="0" smtClean="0"/>
            <a:t>집중</a:t>
          </a:r>
          <a:r>
            <a:rPr lang="en-US" altLang="ko-KR" sz="1400" b="1" baseline="0" dirty="0" smtClean="0"/>
            <a:t>, </a:t>
          </a:r>
          <a:r>
            <a:rPr lang="ko-KR" altLang="en-US" sz="1400" b="1" baseline="0" dirty="0" smtClean="0"/>
            <a:t>전산처리</a:t>
          </a:r>
          <a:r>
            <a:rPr lang="en-US" altLang="ko-KR" sz="1400" b="1" baseline="0" dirty="0" smtClean="0"/>
            <a:t>, </a:t>
          </a:r>
          <a:r>
            <a:rPr lang="ko-KR" altLang="en-US" sz="1400" b="1" baseline="0" dirty="0" smtClean="0"/>
            <a:t>표준화</a:t>
          </a:r>
          <a:endParaRPr lang="ko-KR" altLang="en-US" sz="1400" b="1" baseline="0" dirty="0"/>
        </a:p>
      </dgm:t>
    </dgm:pt>
    <dgm:pt modelId="{0794EC1A-B3EA-4681-99DB-051995FFF8ED}" type="parTrans" cxnId="{CFEDE49D-4D7D-48CA-A910-6FE3C54FDE4D}">
      <dgm:prSet/>
      <dgm:spPr/>
      <dgm:t>
        <a:bodyPr/>
        <a:lstStyle/>
        <a:p>
          <a:pPr latinLnBrk="1"/>
          <a:endParaRPr lang="ko-KR" altLang="en-US"/>
        </a:p>
      </dgm:t>
    </dgm:pt>
    <dgm:pt modelId="{772E4013-3182-4B26-8AC0-A45C075D533C}" type="sibTrans" cxnId="{CFEDE49D-4D7D-48CA-A910-6FE3C54FDE4D}">
      <dgm:prSet/>
      <dgm:spPr/>
      <dgm:t>
        <a:bodyPr/>
        <a:lstStyle/>
        <a:p>
          <a:pPr latinLnBrk="1"/>
          <a:endParaRPr lang="ko-KR" altLang="en-US"/>
        </a:p>
      </dgm:t>
    </dgm:pt>
    <dgm:pt modelId="{E37B5A7D-A551-404B-BF90-D4024D0CDA09}">
      <dgm:prSet phldrT="[텍스트]" custT="1"/>
      <dgm:spPr>
        <a:solidFill>
          <a:schemeClr val="accent4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aseline="0" dirty="0" smtClean="0"/>
            <a:t>직업 윤리</a:t>
          </a:r>
          <a:endParaRPr lang="ko-KR" altLang="en-US" sz="1400" baseline="0" dirty="0"/>
        </a:p>
      </dgm:t>
    </dgm:pt>
    <dgm:pt modelId="{F4B093F0-7388-467C-AF58-B5C8B0C4DAD9}" type="parTrans" cxnId="{9538424F-ECD9-4298-95F7-D98295592DDE}">
      <dgm:prSet/>
      <dgm:spPr/>
      <dgm:t>
        <a:bodyPr/>
        <a:lstStyle/>
        <a:p>
          <a:pPr latinLnBrk="1"/>
          <a:endParaRPr lang="ko-KR" altLang="en-US"/>
        </a:p>
      </dgm:t>
    </dgm:pt>
    <dgm:pt modelId="{8835015D-1683-4427-B458-D8443C0C9BDD}" type="sibTrans" cxnId="{9538424F-ECD9-4298-95F7-D98295592DDE}">
      <dgm:prSet/>
      <dgm:spPr/>
      <dgm:t>
        <a:bodyPr/>
        <a:lstStyle/>
        <a:p>
          <a:pPr latinLnBrk="1"/>
          <a:endParaRPr lang="ko-KR" altLang="en-US"/>
        </a:p>
      </dgm:t>
    </dgm:pt>
    <dgm:pt modelId="{BF4D34E5-0FAF-45F3-9064-EA0C78C4F474}">
      <dgm:prSet phldrT="[텍스트]" custT="1"/>
      <dgm:spPr>
        <a:solidFill>
          <a:schemeClr val="tx2">
            <a:lumMod val="75000"/>
          </a:schemeClr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aseline="0" dirty="0" smtClean="0"/>
            <a:t>보유형태</a:t>
          </a:r>
          <a:endParaRPr lang="ko-KR" altLang="en-US" sz="1400" baseline="0" dirty="0"/>
        </a:p>
      </dgm:t>
    </dgm:pt>
    <dgm:pt modelId="{814B225A-99F3-430B-A50F-8C00F27D7FBA}" type="parTrans" cxnId="{55F8939C-2D45-415D-B1CD-2957AF58BB3B}">
      <dgm:prSet/>
      <dgm:spPr/>
      <dgm:t>
        <a:bodyPr/>
        <a:lstStyle/>
        <a:p>
          <a:pPr latinLnBrk="1"/>
          <a:endParaRPr lang="ko-KR" altLang="en-US"/>
        </a:p>
      </dgm:t>
    </dgm:pt>
    <dgm:pt modelId="{8DAE223C-BCBE-4B56-9DFB-CB7AF0B7F082}" type="sibTrans" cxnId="{55F8939C-2D45-415D-B1CD-2957AF58BB3B}">
      <dgm:prSet/>
      <dgm:spPr/>
      <dgm:t>
        <a:bodyPr/>
        <a:lstStyle/>
        <a:p>
          <a:pPr latinLnBrk="1"/>
          <a:endParaRPr lang="ko-KR" altLang="en-US"/>
        </a:p>
      </dgm:t>
    </dgm:pt>
    <dgm:pt modelId="{EEF0AF59-6112-43E0-A1CD-D7EEAA8941D5}">
      <dgm:prSet phldrT="[텍스트]" custT="1"/>
      <dgm:spPr>
        <a:solidFill>
          <a:srgbClr val="0070C0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aseline="0" dirty="0" smtClean="0"/>
            <a:t>의료인</a:t>
          </a:r>
          <a:r>
            <a:rPr lang="en-US" altLang="ko-KR" sz="1400" baseline="0" dirty="0" smtClean="0"/>
            <a:t>, </a:t>
          </a:r>
          <a:r>
            <a:rPr lang="ko-KR" altLang="en-US" sz="1400" baseline="0" dirty="0" smtClean="0"/>
            <a:t>약사 </a:t>
          </a:r>
          <a:r>
            <a:rPr lang="en-US" altLang="ko-KR" sz="1400" baseline="0" dirty="0" smtClean="0"/>
            <a:t>: </a:t>
          </a:r>
          <a:r>
            <a:rPr lang="ko-KR" altLang="en-US" sz="1400" baseline="0" dirty="0" smtClean="0"/>
            <a:t>엄격 책임</a:t>
          </a:r>
          <a:endParaRPr lang="ko-KR" altLang="en-US" sz="1400" baseline="0" dirty="0"/>
        </a:p>
      </dgm:t>
    </dgm:pt>
    <dgm:pt modelId="{29073A93-8CF9-408D-9614-38F7D323B6CC}" type="parTrans" cxnId="{6CCFF920-CF0E-4A1C-BE8D-248F5188C51A}">
      <dgm:prSet/>
      <dgm:spPr/>
      <dgm:t>
        <a:bodyPr/>
        <a:lstStyle/>
        <a:p>
          <a:pPr latinLnBrk="1"/>
          <a:endParaRPr lang="ko-KR" altLang="en-US"/>
        </a:p>
      </dgm:t>
    </dgm:pt>
    <dgm:pt modelId="{9BCD9FF5-4C5E-480F-A3DB-3BE47BD6ECE9}" type="sibTrans" cxnId="{6CCFF920-CF0E-4A1C-BE8D-248F5188C51A}">
      <dgm:prSet/>
      <dgm:spPr/>
      <dgm:t>
        <a:bodyPr/>
        <a:lstStyle/>
        <a:p>
          <a:pPr latinLnBrk="1"/>
          <a:endParaRPr lang="ko-KR" altLang="en-US"/>
        </a:p>
      </dgm:t>
    </dgm:pt>
    <dgm:pt modelId="{8C33802F-6E04-442E-A023-87FE34857530}">
      <dgm:prSet phldrT="[텍스트]" custT="1"/>
      <dgm:spPr>
        <a:solidFill>
          <a:schemeClr val="accent4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aseline="0" dirty="0" smtClean="0"/>
            <a:t>엄격</a:t>
          </a:r>
          <a:endParaRPr lang="ko-KR" altLang="en-US" sz="1400" baseline="0" dirty="0"/>
        </a:p>
      </dgm:t>
    </dgm:pt>
    <dgm:pt modelId="{7C5DC31B-EE8A-4EDA-BA39-B93164D738DD}" type="parTrans" cxnId="{3937FAA9-2E40-49B3-88E4-38AE7731FDDC}">
      <dgm:prSet/>
      <dgm:spPr/>
      <dgm:t>
        <a:bodyPr/>
        <a:lstStyle/>
        <a:p>
          <a:pPr latinLnBrk="1"/>
          <a:endParaRPr lang="ko-KR" altLang="en-US"/>
        </a:p>
      </dgm:t>
    </dgm:pt>
    <dgm:pt modelId="{7D185EAF-1C5A-468A-9C1A-A4D87834FB72}" type="sibTrans" cxnId="{3937FAA9-2E40-49B3-88E4-38AE7731FDDC}">
      <dgm:prSet/>
      <dgm:spPr/>
      <dgm:t>
        <a:bodyPr/>
        <a:lstStyle/>
        <a:p>
          <a:pPr latinLnBrk="1"/>
          <a:endParaRPr lang="ko-KR" altLang="en-US"/>
        </a:p>
      </dgm:t>
    </dgm:pt>
    <dgm:pt modelId="{E8085565-B931-46BB-A8F7-323A25F0AF1A}">
      <dgm:prSet phldrT="[텍스트]" custT="1"/>
      <dgm:spPr>
        <a:solidFill>
          <a:srgbClr val="C00000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baseline="0" dirty="0" smtClean="0"/>
            <a:t>영장주의 </a:t>
          </a:r>
          <a:r>
            <a:rPr lang="ko-KR" altLang="en-US" sz="1600" b="1" baseline="0" dirty="0" err="1" smtClean="0"/>
            <a:t>잠탈</a:t>
          </a:r>
          <a:r>
            <a:rPr lang="en-US" altLang="ko-KR" sz="1600" b="1" baseline="0" dirty="0" smtClean="0"/>
            <a:t>(</a:t>
          </a:r>
          <a:r>
            <a:rPr lang="ko-KR" altLang="en-US" sz="1600" b="1" baseline="0" dirty="0" smtClean="0"/>
            <a:t>현실</a:t>
          </a:r>
          <a:r>
            <a:rPr lang="en-US" altLang="ko-KR" sz="1600" b="1" baseline="0" dirty="0" smtClean="0"/>
            <a:t>)</a:t>
          </a:r>
          <a:endParaRPr lang="ko-KR" altLang="en-US" sz="1600" b="1" baseline="0" dirty="0"/>
        </a:p>
      </dgm:t>
    </dgm:pt>
    <dgm:pt modelId="{C4DDA46E-C812-4343-919F-B86A5EBC8E74}" type="parTrans" cxnId="{8EF37E0C-997D-4A6E-BF15-3066062E6A6A}">
      <dgm:prSet/>
      <dgm:spPr/>
      <dgm:t>
        <a:bodyPr/>
        <a:lstStyle/>
        <a:p>
          <a:pPr latinLnBrk="1"/>
          <a:endParaRPr lang="ko-KR" altLang="en-US"/>
        </a:p>
      </dgm:t>
    </dgm:pt>
    <dgm:pt modelId="{63254616-A15A-4BDE-8B96-94FC838BEA16}" type="sibTrans" cxnId="{8EF37E0C-997D-4A6E-BF15-3066062E6A6A}">
      <dgm:prSet/>
      <dgm:spPr/>
      <dgm:t>
        <a:bodyPr/>
        <a:lstStyle/>
        <a:p>
          <a:pPr latinLnBrk="1"/>
          <a:endParaRPr lang="ko-KR" altLang="en-US"/>
        </a:p>
      </dgm:t>
    </dgm:pt>
    <dgm:pt modelId="{00DDD5CF-2ACE-4DCE-9566-13B3157FD996}">
      <dgm:prSet phldrT="[텍스트]" custT="1"/>
      <dgm:spPr>
        <a:solidFill>
          <a:srgbClr val="0070C0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baseline="0" dirty="0" smtClean="0"/>
            <a:t>공단 임직원 징계</a:t>
          </a:r>
          <a:endParaRPr lang="ko-KR" altLang="en-US" sz="1400" b="1" baseline="0" dirty="0"/>
        </a:p>
      </dgm:t>
    </dgm:pt>
    <dgm:pt modelId="{9E9A2EB8-E89E-4891-AC96-3D60DDEE2AE7}" type="parTrans" cxnId="{12078667-B1B6-4073-8452-435C98FFF17E}">
      <dgm:prSet/>
      <dgm:spPr/>
      <dgm:t>
        <a:bodyPr/>
        <a:lstStyle/>
        <a:p>
          <a:pPr latinLnBrk="1"/>
          <a:endParaRPr lang="ko-KR" altLang="en-US"/>
        </a:p>
      </dgm:t>
    </dgm:pt>
    <dgm:pt modelId="{86540104-5C03-4876-8EC1-1CC565C54836}" type="sibTrans" cxnId="{12078667-B1B6-4073-8452-435C98FFF17E}">
      <dgm:prSet/>
      <dgm:spPr/>
      <dgm:t>
        <a:bodyPr/>
        <a:lstStyle/>
        <a:p>
          <a:pPr latinLnBrk="1"/>
          <a:endParaRPr lang="ko-KR" altLang="en-US"/>
        </a:p>
      </dgm:t>
    </dgm:pt>
    <dgm:pt modelId="{334FF5EE-4B6C-4732-8006-BBCEF0331138}">
      <dgm:prSet phldrT="[텍스트]" custT="1"/>
      <dgm:spPr>
        <a:solidFill>
          <a:schemeClr val="accent4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baseline="0" dirty="0" smtClean="0"/>
            <a:t>자체 징계</a:t>
          </a:r>
          <a:endParaRPr lang="ko-KR" altLang="en-US" sz="1400" b="1" baseline="0" dirty="0"/>
        </a:p>
      </dgm:t>
    </dgm:pt>
    <dgm:pt modelId="{AB6E223A-181A-4FE4-95D7-C6E4805326AB}" type="parTrans" cxnId="{63DE88D5-C49B-49EF-B43C-336003375445}">
      <dgm:prSet/>
      <dgm:spPr/>
      <dgm:t>
        <a:bodyPr/>
        <a:lstStyle/>
        <a:p>
          <a:pPr latinLnBrk="1"/>
          <a:endParaRPr lang="ko-KR" altLang="en-US"/>
        </a:p>
      </dgm:t>
    </dgm:pt>
    <dgm:pt modelId="{29DED0B8-3EE5-45A8-8C60-F56F8286547D}" type="sibTrans" cxnId="{63DE88D5-C49B-49EF-B43C-336003375445}">
      <dgm:prSet/>
      <dgm:spPr/>
      <dgm:t>
        <a:bodyPr/>
        <a:lstStyle/>
        <a:p>
          <a:pPr latinLnBrk="1"/>
          <a:endParaRPr lang="ko-KR" altLang="en-US"/>
        </a:p>
      </dgm:t>
    </dgm:pt>
    <dgm:pt modelId="{6F12F9D6-4DCE-40A1-A643-5B139FF46D06}" type="pres">
      <dgm:prSet presAssocID="{ADFDE4D0-6E15-4F31-8BE1-011C0FED84A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F27C4C-8616-4C54-B5AB-89862773F37F}" type="pres">
      <dgm:prSet presAssocID="{208C9B4F-13AF-46CB-A3FA-A3D4A654F992}" presName="compNode" presStyleCnt="0"/>
      <dgm:spPr/>
    </dgm:pt>
    <dgm:pt modelId="{01EF7D9A-EADB-4BB7-8580-6D3ECCC6B1BF}" type="pres">
      <dgm:prSet presAssocID="{208C9B4F-13AF-46CB-A3FA-A3D4A654F992}" presName="aNode" presStyleLbl="bgShp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BF8C3CE-B67D-4CAC-90AD-1802C4053CB2}" type="pres">
      <dgm:prSet presAssocID="{208C9B4F-13AF-46CB-A3FA-A3D4A654F992}" presName="textNode" presStyleLbl="bgShp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A6D697B-CA34-4416-BB32-E01A4370690C}" type="pres">
      <dgm:prSet presAssocID="{208C9B4F-13AF-46CB-A3FA-A3D4A654F992}" presName="compChildNode" presStyleCnt="0"/>
      <dgm:spPr/>
    </dgm:pt>
    <dgm:pt modelId="{B8805301-E611-4270-BD19-AEF83C688C5D}" type="pres">
      <dgm:prSet presAssocID="{208C9B4F-13AF-46CB-A3FA-A3D4A654F992}" presName="theInnerList" presStyleCnt="0"/>
      <dgm:spPr/>
    </dgm:pt>
    <dgm:pt modelId="{14872B2A-E53C-40C3-97CF-DA1138E03851}" type="pres">
      <dgm:prSet presAssocID="{BF4D34E5-0FAF-45F3-9064-EA0C78C4F474}" presName="childNode" presStyleLbl="node1" presStyleIdx="0" presStyleCnt="1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9DB6A29E-75F5-4612-BE8A-17020A692C46}" type="pres">
      <dgm:prSet presAssocID="{BF4D34E5-0FAF-45F3-9064-EA0C78C4F474}" presName="aSpace2" presStyleCnt="0"/>
      <dgm:spPr/>
    </dgm:pt>
    <dgm:pt modelId="{91682F38-A9DD-4E66-A163-B983B21F0037}" type="pres">
      <dgm:prSet presAssocID="{A3056C68-4E4C-4F21-BBCE-D14E6434C7D3}" presName="childNode" presStyleLbl="node1" presStyleIdx="1" presStyleCnt="1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B510C662-66F9-4F98-A4C6-37AE871C3119}" type="pres">
      <dgm:prSet presAssocID="{A3056C68-4E4C-4F21-BBCE-D14E6434C7D3}" presName="aSpace2" presStyleCnt="0"/>
      <dgm:spPr/>
    </dgm:pt>
    <dgm:pt modelId="{E3467396-4EBB-4024-A57D-DE9FF920EECB}" type="pres">
      <dgm:prSet presAssocID="{F71CA166-3B45-4D4D-9490-8BCFBBE87E57}" presName="childNode" presStyleLbl="node1" presStyleIdx="2" presStyleCnt="1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46DC4B9F-C892-4B98-AFE8-879A834E52D7}" type="pres">
      <dgm:prSet presAssocID="{F71CA166-3B45-4D4D-9490-8BCFBBE87E57}" presName="aSpace2" presStyleCnt="0"/>
      <dgm:spPr/>
    </dgm:pt>
    <dgm:pt modelId="{C2B21496-3060-478A-BED7-A1F52311F13F}" type="pres">
      <dgm:prSet presAssocID="{E37B5A7D-A551-404B-BF90-D4024D0CDA09}" presName="childNode" presStyleLbl="node1" presStyleIdx="3" presStyleCnt="1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DB87FAB2-888E-40C0-8EE2-EC80C4B31305}" type="pres">
      <dgm:prSet presAssocID="{208C9B4F-13AF-46CB-A3FA-A3D4A654F992}" presName="aSpace" presStyleCnt="0"/>
      <dgm:spPr/>
    </dgm:pt>
    <dgm:pt modelId="{73B3D3B3-34FD-4853-935B-BFE14A7D1007}" type="pres">
      <dgm:prSet presAssocID="{4F9F0506-93B8-45EB-80A2-ADCB5AD7B105}" presName="compNode" presStyleCnt="0"/>
      <dgm:spPr/>
    </dgm:pt>
    <dgm:pt modelId="{B39FE7DA-E872-4911-B9A0-F4EF9AC8E24F}" type="pres">
      <dgm:prSet presAssocID="{4F9F0506-93B8-45EB-80A2-ADCB5AD7B105}" presName="aNode" presStyleLbl="bgShp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BB64BCA-E4C2-47BE-AA3A-0A35A63796AC}" type="pres">
      <dgm:prSet presAssocID="{4F9F0506-93B8-45EB-80A2-ADCB5AD7B105}" presName="textNode" presStyleLbl="bgShp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3FE364E-3EF1-4712-907B-F5F0849C62B7}" type="pres">
      <dgm:prSet presAssocID="{4F9F0506-93B8-45EB-80A2-ADCB5AD7B105}" presName="compChildNode" presStyleCnt="0"/>
      <dgm:spPr/>
    </dgm:pt>
    <dgm:pt modelId="{D88A6416-88BB-4285-8BD6-F63B9EE9649C}" type="pres">
      <dgm:prSet presAssocID="{4F9F0506-93B8-45EB-80A2-ADCB5AD7B105}" presName="theInnerList" presStyleCnt="0"/>
      <dgm:spPr/>
    </dgm:pt>
    <dgm:pt modelId="{CA14DDEA-B5E6-4074-A912-68613E0A68FE}" type="pres">
      <dgm:prSet presAssocID="{75C9A610-6A95-4E8F-A88A-76A660E6443F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33855F-DED6-4A52-9E30-74A722FAE489}" type="pres">
      <dgm:prSet presAssocID="{75C9A610-6A95-4E8F-A88A-76A660E6443F}" presName="aSpace2" presStyleCnt="0"/>
      <dgm:spPr/>
    </dgm:pt>
    <dgm:pt modelId="{5E663556-31E9-414E-815D-945A9B5879D4}" type="pres">
      <dgm:prSet presAssocID="{3131A6FE-BB61-4D6D-B76B-15FE13C0C7E7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FE5F8A-7C83-45C2-95FF-8AC1F160BCC3}" type="pres">
      <dgm:prSet presAssocID="{3131A6FE-BB61-4D6D-B76B-15FE13C0C7E7}" presName="aSpace2" presStyleCnt="0"/>
      <dgm:spPr/>
    </dgm:pt>
    <dgm:pt modelId="{B106B42E-2E06-4D7C-8C16-6D5C6E40CA4B}" type="pres">
      <dgm:prSet presAssocID="{EEF0AF59-6112-43E0-A1CD-D7EEAA8941D5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A37C25-583C-41B9-8E84-071E58D65B28}" type="pres">
      <dgm:prSet presAssocID="{EEF0AF59-6112-43E0-A1CD-D7EEAA8941D5}" presName="aSpace2" presStyleCnt="0"/>
      <dgm:spPr/>
    </dgm:pt>
    <dgm:pt modelId="{D4010BA5-979E-45E0-8BA5-F4B153959211}" type="pres">
      <dgm:prSet presAssocID="{8C33802F-6E04-442E-A023-87FE3485753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BCF1E1-9DE1-4D98-83A2-2A6738A2008C}" type="pres">
      <dgm:prSet presAssocID="{4F9F0506-93B8-45EB-80A2-ADCB5AD7B105}" presName="aSpace" presStyleCnt="0"/>
      <dgm:spPr/>
    </dgm:pt>
    <dgm:pt modelId="{14BEC7BF-CF8D-4C40-A91F-6CA98718A82A}" type="pres">
      <dgm:prSet presAssocID="{637EF0D3-465D-45FC-920F-D28C3F01D2AF}" presName="compNode" presStyleCnt="0"/>
      <dgm:spPr/>
    </dgm:pt>
    <dgm:pt modelId="{FBD92570-2502-4DCF-BF81-E8920B475176}" type="pres">
      <dgm:prSet presAssocID="{637EF0D3-465D-45FC-920F-D28C3F01D2AF}" presName="aNode" presStyleLbl="bgShp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286A6A3-B8CD-4145-ABD7-362E0FB413B7}" type="pres">
      <dgm:prSet presAssocID="{637EF0D3-465D-45FC-920F-D28C3F01D2AF}" presName="textNode" presStyleLbl="bgShp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CF4A066D-20B8-4B77-B12F-EFE512F7064B}" type="pres">
      <dgm:prSet presAssocID="{637EF0D3-465D-45FC-920F-D28C3F01D2AF}" presName="compChildNode" presStyleCnt="0"/>
      <dgm:spPr/>
    </dgm:pt>
    <dgm:pt modelId="{E860B5F8-DFDB-4AAD-8A30-E697A7971348}" type="pres">
      <dgm:prSet presAssocID="{637EF0D3-465D-45FC-920F-D28C3F01D2AF}" presName="theInnerList" presStyleCnt="0"/>
      <dgm:spPr/>
    </dgm:pt>
    <dgm:pt modelId="{FDDD06DA-2636-42C7-A0E2-0B1A6CAE8092}" type="pres">
      <dgm:prSet presAssocID="{C760F991-4C44-4B17-8017-92FE021C1BBF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5C4194-7A7B-447E-A52F-71CFF0319C02}" type="pres">
      <dgm:prSet presAssocID="{C760F991-4C44-4B17-8017-92FE021C1BBF}" presName="aSpace2" presStyleCnt="0"/>
      <dgm:spPr/>
    </dgm:pt>
    <dgm:pt modelId="{E16905EA-8358-419F-9BE7-6023FC03466F}" type="pres">
      <dgm:prSet presAssocID="{E8085565-B931-46BB-A8F7-323A25F0AF1A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36A492-3B5D-4BAA-A2B8-CC06966D7A1D}" type="pres">
      <dgm:prSet presAssocID="{E8085565-B931-46BB-A8F7-323A25F0AF1A}" presName="aSpace2" presStyleCnt="0"/>
      <dgm:spPr/>
    </dgm:pt>
    <dgm:pt modelId="{BEA72BC7-A3E8-447F-8522-B4E484577746}" type="pres">
      <dgm:prSet presAssocID="{00DDD5CF-2ACE-4DCE-9566-13B3157FD996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70D756-0CE1-4FC4-990A-8B41CCC42140}" type="pres">
      <dgm:prSet presAssocID="{00DDD5CF-2ACE-4DCE-9566-13B3157FD996}" presName="aSpace2" presStyleCnt="0"/>
      <dgm:spPr/>
    </dgm:pt>
    <dgm:pt modelId="{63D13FC5-D3F6-4D58-B463-778C41EF667A}" type="pres">
      <dgm:prSet presAssocID="{334FF5EE-4B6C-4732-8006-BBCEF0331138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3DE88D5-C49B-49EF-B43C-336003375445}" srcId="{637EF0D3-465D-45FC-920F-D28C3F01D2AF}" destId="{334FF5EE-4B6C-4732-8006-BBCEF0331138}" srcOrd="3" destOrd="0" parTransId="{AB6E223A-181A-4FE4-95D7-C6E4805326AB}" sibTransId="{29DED0B8-3EE5-45A8-8C60-F56F8286547D}"/>
    <dgm:cxn modelId="{9538424F-ECD9-4298-95F7-D98295592DDE}" srcId="{208C9B4F-13AF-46CB-A3FA-A3D4A654F992}" destId="{E37B5A7D-A551-404B-BF90-D4024D0CDA09}" srcOrd="3" destOrd="0" parTransId="{F4B093F0-7388-467C-AF58-B5C8B0C4DAD9}" sibTransId="{8835015D-1683-4427-B458-D8443C0C9BDD}"/>
    <dgm:cxn modelId="{A4957B5B-9507-4D8A-AB44-F95592A57298}" type="presOf" srcId="{4F9F0506-93B8-45EB-80A2-ADCB5AD7B105}" destId="{2BB64BCA-E4C2-47BE-AA3A-0A35A63796AC}" srcOrd="1" destOrd="0" presId="urn:microsoft.com/office/officeart/2005/8/layout/lProcess2"/>
    <dgm:cxn modelId="{67230A01-CF0B-4055-9FBA-E31B6CCE67B4}" type="presOf" srcId="{EEF0AF59-6112-43E0-A1CD-D7EEAA8941D5}" destId="{B106B42E-2E06-4D7C-8C16-6D5C6E40CA4B}" srcOrd="0" destOrd="0" presId="urn:microsoft.com/office/officeart/2005/8/layout/lProcess2"/>
    <dgm:cxn modelId="{AC228709-F1FB-4DF2-90C7-4D57588AD481}" srcId="{ADFDE4D0-6E15-4F31-8BE1-011C0FED84A6}" destId="{208C9B4F-13AF-46CB-A3FA-A3D4A654F992}" srcOrd="0" destOrd="0" parTransId="{5E41CCF4-07B7-4613-A75C-FCA056CAEDBD}" sibTransId="{D7C56A29-6854-4169-8D45-F3CC8A522560}"/>
    <dgm:cxn modelId="{2A3A828C-6812-40C5-B957-ECC8FE5E670D}" srcId="{208C9B4F-13AF-46CB-A3FA-A3D4A654F992}" destId="{A3056C68-4E4C-4F21-BBCE-D14E6434C7D3}" srcOrd="1" destOrd="0" parTransId="{7F019245-A722-4389-8C1A-4D86798E6C7A}" sibTransId="{FE295DB8-0AB2-4D55-8575-6A4029559B65}"/>
    <dgm:cxn modelId="{12078667-B1B6-4073-8452-435C98FFF17E}" srcId="{637EF0D3-465D-45FC-920F-D28C3F01D2AF}" destId="{00DDD5CF-2ACE-4DCE-9566-13B3157FD996}" srcOrd="2" destOrd="0" parTransId="{9E9A2EB8-E89E-4891-AC96-3D60DDEE2AE7}" sibTransId="{86540104-5C03-4876-8EC1-1CC565C54836}"/>
    <dgm:cxn modelId="{20CD3ED9-7636-4073-896A-6AAB0DC9E3F0}" srcId="{ADFDE4D0-6E15-4F31-8BE1-011C0FED84A6}" destId="{4F9F0506-93B8-45EB-80A2-ADCB5AD7B105}" srcOrd="1" destOrd="0" parTransId="{83440DB9-75B3-4588-9875-EA3E132550FB}" sibTransId="{928F22A6-293F-46CA-99A6-23A21A680051}"/>
    <dgm:cxn modelId="{DF3BB024-0005-45C7-97A1-01D13C174D3B}" srcId="{208C9B4F-13AF-46CB-A3FA-A3D4A654F992}" destId="{F71CA166-3B45-4D4D-9490-8BCFBBE87E57}" srcOrd="2" destOrd="0" parTransId="{87436CF2-A6F1-4295-8331-D34CFAE159E3}" sibTransId="{AD9F159F-1C73-4D42-9957-19379B10ED8E}"/>
    <dgm:cxn modelId="{955102C3-8E41-499F-BBD3-73C084EFD180}" type="presOf" srcId="{75C9A610-6A95-4E8F-A88A-76A660E6443F}" destId="{CA14DDEA-B5E6-4074-A912-68613E0A68FE}" srcOrd="0" destOrd="0" presId="urn:microsoft.com/office/officeart/2005/8/layout/lProcess2"/>
    <dgm:cxn modelId="{8EF37E0C-997D-4A6E-BF15-3066062E6A6A}" srcId="{637EF0D3-465D-45FC-920F-D28C3F01D2AF}" destId="{E8085565-B931-46BB-A8F7-323A25F0AF1A}" srcOrd="1" destOrd="0" parTransId="{C4DDA46E-C812-4343-919F-B86A5EBC8E74}" sibTransId="{63254616-A15A-4BDE-8B96-94FC838BEA16}"/>
    <dgm:cxn modelId="{FF6A3942-19D2-4DAB-BE64-35F91AC4218E}" type="presOf" srcId="{ADFDE4D0-6E15-4F31-8BE1-011C0FED84A6}" destId="{6F12F9D6-4DCE-40A1-A643-5B139FF46D06}" srcOrd="0" destOrd="0" presId="urn:microsoft.com/office/officeart/2005/8/layout/lProcess2"/>
    <dgm:cxn modelId="{12F6D7DF-AE82-4BF2-801B-C4DE9BB5A4C9}" srcId="{4F9F0506-93B8-45EB-80A2-ADCB5AD7B105}" destId="{75C9A610-6A95-4E8F-A88A-76A660E6443F}" srcOrd="0" destOrd="0" parTransId="{D3CB16D0-B329-402F-9132-1307964C0C2A}" sibTransId="{33F33401-4050-4443-881E-36EBB0CE6FE3}"/>
    <dgm:cxn modelId="{7C5D6D1F-A556-4BD5-A9AB-9F961BB7046C}" type="presOf" srcId="{637EF0D3-465D-45FC-920F-D28C3F01D2AF}" destId="{FBD92570-2502-4DCF-BF81-E8920B475176}" srcOrd="0" destOrd="0" presId="urn:microsoft.com/office/officeart/2005/8/layout/lProcess2"/>
    <dgm:cxn modelId="{0968F8C0-BE60-4546-8BA0-A244C4BBB0EE}" srcId="{4F9F0506-93B8-45EB-80A2-ADCB5AD7B105}" destId="{3131A6FE-BB61-4D6D-B76B-15FE13C0C7E7}" srcOrd="1" destOrd="0" parTransId="{6EEC7DB3-DD1E-4AF5-9231-C1350C667E90}" sibTransId="{36CD1E55-A34A-47CA-851A-818434D87241}"/>
    <dgm:cxn modelId="{55F8939C-2D45-415D-B1CD-2957AF58BB3B}" srcId="{208C9B4F-13AF-46CB-A3FA-A3D4A654F992}" destId="{BF4D34E5-0FAF-45F3-9064-EA0C78C4F474}" srcOrd="0" destOrd="0" parTransId="{814B225A-99F3-430B-A50F-8C00F27D7FBA}" sibTransId="{8DAE223C-BCBE-4B56-9DFB-CB7AF0B7F082}"/>
    <dgm:cxn modelId="{6CCFF920-CF0E-4A1C-BE8D-248F5188C51A}" srcId="{4F9F0506-93B8-45EB-80A2-ADCB5AD7B105}" destId="{EEF0AF59-6112-43E0-A1CD-D7EEAA8941D5}" srcOrd="2" destOrd="0" parTransId="{29073A93-8CF9-408D-9614-38F7D323B6CC}" sibTransId="{9BCD9FF5-4C5E-480F-A3DB-3BE47BD6ECE9}"/>
    <dgm:cxn modelId="{57A14899-B8AE-49DB-977C-BE71CDCD2C0D}" type="presOf" srcId="{334FF5EE-4B6C-4732-8006-BBCEF0331138}" destId="{63D13FC5-D3F6-4D58-B463-778C41EF667A}" srcOrd="0" destOrd="0" presId="urn:microsoft.com/office/officeart/2005/8/layout/lProcess2"/>
    <dgm:cxn modelId="{3937FAA9-2E40-49B3-88E4-38AE7731FDDC}" srcId="{4F9F0506-93B8-45EB-80A2-ADCB5AD7B105}" destId="{8C33802F-6E04-442E-A023-87FE34857530}" srcOrd="3" destOrd="0" parTransId="{7C5DC31B-EE8A-4EDA-BA39-B93164D738DD}" sibTransId="{7D185EAF-1C5A-468A-9C1A-A4D87834FB72}"/>
    <dgm:cxn modelId="{93406C0F-6034-428C-9FA1-ED64C8EE6344}" type="presOf" srcId="{E37B5A7D-A551-404B-BF90-D4024D0CDA09}" destId="{C2B21496-3060-478A-BED7-A1F52311F13F}" srcOrd="0" destOrd="0" presId="urn:microsoft.com/office/officeart/2005/8/layout/lProcess2"/>
    <dgm:cxn modelId="{6C761391-E488-47CA-8A33-BA3DA577D0FC}" type="presOf" srcId="{C760F991-4C44-4B17-8017-92FE021C1BBF}" destId="{FDDD06DA-2636-42C7-A0E2-0B1A6CAE8092}" srcOrd="0" destOrd="0" presId="urn:microsoft.com/office/officeart/2005/8/layout/lProcess2"/>
    <dgm:cxn modelId="{EF4A5923-EB44-4AAA-86E9-C3BD51EDE363}" type="presOf" srcId="{A3056C68-4E4C-4F21-BBCE-D14E6434C7D3}" destId="{91682F38-A9DD-4E66-A163-B983B21F0037}" srcOrd="0" destOrd="0" presId="urn:microsoft.com/office/officeart/2005/8/layout/lProcess2"/>
    <dgm:cxn modelId="{D50B10E0-ED2D-4FAF-96AD-C8D5AEB98D66}" type="presOf" srcId="{4F9F0506-93B8-45EB-80A2-ADCB5AD7B105}" destId="{B39FE7DA-E872-4911-B9A0-F4EF9AC8E24F}" srcOrd="0" destOrd="0" presId="urn:microsoft.com/office/officeart/2005/8/layout/lProcess2"/>
    <dgm:cxn modelId="{E1B87F9C-E0BD-42B4-AF72-B6283AD7C042}" type="presOf" srcId="{BF4D34E5-0FAF-45F3-9064-EA0C78C4F474}" destId="{14872B2A-E53C-40C3-97CF-DA1138E03851}" srcOrd="0" destOrd="0" presId="urn:microsoft.com/office/officeart/2005/8/layout/lProcess2"/>
    <dgm:cxn modelId="{971A79CE-7156-4487-9708-DC980F8D51B8}" type="presOf" srcId="{637EF0D3-465D-45FC-920F-D28C3F01D2AF}" destId="{2286A6A3-B8CD-4145-ABD7-362E0FB413B7}" srcOrd="1" destOrd="0" presId="urn:microsoft.com/office/officeart/2005/8/layout/lProcess2"/>
    <dgm:cxn modelId="{CFEDE49D-4D7D-48CA-A910-6FE3C54FDE4D}" srcId="{637EF0D3-465D-45FC-920F-D28C3F01D2AF}" destId="{C760F991-4C44-4B17-8017-92FE021C1BBF}" srcOrd="0" destOrd="0" parTransId="{0794EC1A-B3EA-4681-99DB-051995FFF8ED}" sibTransId="{772E4013-3182-4B26-8AC0-A45C075D533C}"/>
    <dgm:cxn modelId="{BFE95B53-07F1-4E37-9E2B-3FC86958F3B0}" type="presOf" srcId="{3131A6FE-BB61-4D6D-B76B-15FE13C0C7E7}" destId="{5E663556-31E9-414E-815D-945A9B5879D4}" srcOrd="0" destOrd="0" presId="urn:microsoft.com/office/officeart/2005/8/layout/lProcess2"/>
    <dgm:cxn modelId="{DDD91FE2-84C5-4A8A-BBE9-FCA5ACA24177}" type="presOf" srcId="{E8085565-B931-46BB-A8F7-323A25F0AF1A}" destId="{E16905EA-8358-419F-9BE7-6023FC03466F}" srcOrd="0" destOrd="0" presId="urn:microsoft.com/office/officeart/2005/8/layout/lProcess2"/>
    <dgm:cxn modelId="{5305D7EF-7E83-4CF6-843C-2B0703797A5C}" type="presOf" srcId="{208C9B4F-13AF-46CB-A3FA-A3D4A654F992}" destId="{BBF8C3CE-B67D-4CAC-90AD-1802C4053CB2}" srcOrd="1" destOrd="0" presId="urn:microsoft.com/office/officeart/2005/8/layout/lProcess2"/>
    <dgm:cxn modelId="{BCAC1EBE-6ED9-4D22-8D91-DEFA8E0C1FD1}" type="presOf" srcId="{208C9B4F-13AF-46CB-A3FA-A3D4A654F992}" destId="{01EF7D9A-EADB-4BB7-8580-6D3ECCC6B1BF}" srcOrd="0" destOrd="0" presId="urn:microsoft.com/office/officeart/2005/8/layout/lProcess2"/>
    <dgm:cxn modelId="{DDE05CEE-A868-4BAB-8042-A0E40BAA51F9}" type="presOf" srcId="{8C33802F-6E04-442E-A023-87FE34857530}" destId="{D4010BA5-979E-45E0-8BA5-F4B153959211}" srcOrd="0" destOrd="0" presId="urn:microsoft.com/office/officeart/2005/8/layout/lProcess2"/>
    <dgm:cxn modelId="{AF7CF1F7-F8B7-4D43-8782-CFDC4DE2DE42}" type="presOf" srcId="{F71CA166-3B45-4D4D-9490-8BCFBBE87E57}" destId="{E3467396-4EBB-4024-A57D-DE9FF920EECB}" srcOrd="0" destOrd="0" presId="urn:microsoft.com/office/officeart/2005/8/layout/lProcess2"/>
    <dgm:cxn modelId="{1A4FCDDA-C5E7-44B3-81F5-D3F2D67A8820}" srcId="{ADFDE4D0-6E15-4F31-8BE1-011C0FED84A6}" destId="{637EF0D3-465D-45FC-920F-D28C3F01D2AF}" srcOrd="2" destOrd="0" parTransId="{623F70B9-2C2B-451F-9EDD-1F1F2106646B}" sibTransId="{4F2D0E92-9572-469F-AB88-7608FDEC6AFD}"/>
    <dgm:cxn modelId="{6C4454C6-1233-4436-BA13-393BAE8AADB8}" type="presOf" srcId="{00DDD5CF-2ACE-4DCE-9566-13B3157FD996}" destId="{BEA72BC7-A3E8-447F-8522-B4E484577746}" srcOrd="0" destOrd="0" presId="urn:microsoft.com/office/officeart/2005/8/layout/lProcess2"/>
    <dgm:cxn modelId="{68D4709A-95C1-47C6-8A5E-EB1B80CFF691}" type="presParOf" srcId="{6F12F9D6-4DCE-40A1-A643-5B139FF46D06}" destId="{E8F27C4C-8616-4C54-B5AB-89862773F37F}" srcOrd="0" destOrd="0" presId="urn:microsoft.com/office/officeart/2005/8/layout/lProcess2"/>
    <dgm:cxn modelId="{B8056C44-F72C-4E64-9552-54386E3498FA}" type="presParOf" srcId="{E8F27C4C-8616-4C54-B5AB-89862773F37F}" destId="{01EF7D9A-EADB-4BB7-8580-6D3ECCC6B1BF}" srcOrd="0" destOrd="0" presId="urn:microsoft.com/office/officeart/2005/8/layout/lProcess2"/>
    <dgm:cxn modelId="{A771500C-18D4-42D8-AF72-14E2A92F4D20}" type="presParOf" srcId="{E8F27C4C-8616-4C54-B5AB-89862773F37F}" destId="{BBF8C3CE-B67D-4CAC-90AD-1802C4053CB2}" srcOrd="1" destOrd="0" presId="urn:microsoft.com/office/officeart/2005/8/layout/lProcess2"/>
    <dgm:cxn modelId="{BB85A623-5A22-41AF-8CC7-CF228E0E3310}" type="presParOf" srcId="{E8F27C4C-8616-4C54-B5AB-89862773F37F}" destId="{5A6D697B-CA34-4416-BB32-E01A4370690C}" srcOrd="2" destOrd="0" presId="urn:microsoft.com/office/officeart/2005/8/layout/lProcess2"/>
    <dgm:cxn modelId="{E7BC2D02-5353-4A1F-A7AE-F6DEF8E53F79}" type="presParOf" srcId="{5A6D697B-CA34-4416-BB32-E01A4370690C}" destId="{B8805301-E611-4270-BD19-AEF83C688C5D}" srcOrd="0" destOrd="0" presId="urn:microsoft.com/office/officeart/2005/8/layout/lProcess2"/>
    <dgm:cxn modelId="{2886B933-D159-4303-B885-1C2BB219B334}" type="presParOf" srcId="{B8805301-E611-4270-BD19-AEF83C688C5D}" destId="{14872B2A-E53C-40C3-97CF-DA1138E03851}" srcOrd="0" destOrd="0" presId="urn:microsoft.com/office/officeart/2005/8/layout/lProcess2"/>
    <dgm:cxn modelId="{7BEFA544-1CB2-4446-A9DF-F571999DA00F}" type="presParOf" srcId="{B8805301-E611-4270-BD19-AEF83C688C5D}" destId="{9DB6A29E-75F5-4612-BE8A-17020A692C46}" srcOrd="1" destOrd="0" presId="urn:microsoft.com/office/officeart/2005/8/layout/lProcess2"/>
    <dgm:cxn modelId="{2B7F577E-4694-4B3E-87E2-09BC5B62AAE7}" type="presParOf" srcId="{B8805301-E611-4270-BD19-AEF83C688C5D}" destId="{91682F38-A9DD-4E66-A163-B983B21F0037}" srcOrd="2" destOrd="0" presId="urn:microsoft.com/office/officeart/2005/8/layout/lProcess2"/>
    <dgm:cxn modelId="{92374027-A27A-459A-AE63-9AE1E9ABAA23}" type="presParOf" srcId="{B8805301-E611-4270-BD19-AEF83C688C5D}" destId="{B510C662-66F9-4F98-A4C6-37AE871C3119}" srcOrd="3" destOrd="0" presId="urn:microsoft.com/office/officeart/2005/8/layout/lProcess2"/>
    <dgm:cxn modelId="{1CA29766-8E62-45E7-9B3A-AAB6D46DDF07}" type="presParOf" srcId="{B8805301-E611-4270-BD19-AEF83C688C5D}" destId="{E3467396-4EBB-4024-A57D-DE9FF920EECB}" srcOrd="4" destOrd="0" presId="urn:microsoft.com/office/officeart/2005/8/layout/lProcess2"/>
    <dgm:cxn modelId="{01EF33D7-7F5E-4811-8FF8-3AC31EBE6F61}" type="presParOf" srcId="{B8805301-E611-4270-BD19-AEF83C688C5D}" destId="{46DC4B9F-C892-4B98-AFE8-879A834E52D7}" srcOrd="5" destOrd="0" presId="urn:microsoft.com/office/officeart/2005/8/layout/lProcess2"/>
    <dgm:cxn modelId="{7543B1E8-D115-44B9-952C-469CF6BF250C}" type="presParOf" srcId="{B8805301-E611-4270-BD19-AEF83C688C5D}" destId="{C2B21496-3060-478A-BED7-A1F52311F13F}" srcOrd="6" destOrd="0" presId="urn:microsoft.com/office/officeart/2005/8/layout/lProcess2"/>
    <dgm:cxn modelId="{42FF099B-1869-40CB-9434-611803C95F24}" type="presParOf" srcId="{6F12F9D6-4DCE-40A1-A643-5B139FF46D06}" destId="{DB87FAB2-888E-40C0-8EE2-EC80C4B31305}" srcOrd="1" destOrd="0" presId="urn:microsoft.com/office/officeart/2005/8/layout/lProcess2"/>
    <dgm:cxn modelId="{D158081D-818B-4E00-B9AF-C9A5E2C777FF}" type="presParOf" srcId="{6F12F9D6-4DCE-40A1-A643-5B139FF46D06}" destId="{73B3D3B3-34FD-4853-935B-BFE14A7D1007}" srcOrd="2" destOrd="0" presId="urn:microsoft.com/office/officeart/2005/8/layout/lProcess2"/>
    <dgm:cxn modelId="{A73E678F-F752-4F68-92F4-F4F30481BAD1}" type="presParOf" srcId="{73B3D3B3-34FD-4853-935B-BFE14A7D1007}" destId="{B39FE7DA-E872-4911-B9A0-F4EF9AC8E24F}" srcOrd="0" destOrd="0" presId="urn:microsoft.com/office/officeart/2005/8/layout/lProcess2"/>
    <dgm:cxn modelId="{9543FF58-0B8E-4F69-9B34-5E31DBC10A4D}" type="presParOf" srcId="{73B3D3B3-34FD-4853-935B-BFE14A7D1007}" destId="{2BB64BCA-E4C2-47BE-AA3A-0A35A63796AC}" srcOrd="1" destOrd="0" presId="urn:microsoft.com/office/officeart/2005/8/layout/lProcess2"/>
    <dgm:cxn modelId="{65F8498F-A1D3-45FA-A84C-3B118075686E}" type="presParOf" srcId="{73B3D3B3-34FD-4853-935B-BFE14A7D1007}" destId="{23FE364E-3EF1-4712-907B-F5F0849C62B7}" srcOrd="2" destOrd="0" presId="urn:microsoft.com/office/officeart/2005/8/layout/lProcess2"/>
    <dgm:cxn modelId="{B3A251B5-E6FD-42D4-8761-00CFEDA9E44B}" type="presParOf" srcId="{23FE364E-3EF1-4712-907B-F5F0849C62B7}" destId="{D88A6416-88BB-4285-8BD6-F63B9EE9649C}" srcOrd="0" destOrd="0" presId="urn:microsoft.com/office/officeart/2005/8/layout/lProcess2"/>
    <dgm:cxn modelId="{7D2D2238-0BB1-4F5F-A51D-68DEA2BB9A45}" type="presParOf" srcId="{D88A6416-88BB-4285-8BD6-F63B9EE9649C}" destId="{CA14DDEA-B5E6-4074-A912-68613E0A68FE}" srcOrd="0" destOrd="0" presId="urn:microsoft.com/office/officeart/2005/8/layout/lProcess2"/>
    <dgm:cxn modelId="{3B211788-D7C1-4AC9-B5C0-619BCB7D5F6D}" type="presParOf" srcId="{D88A6416-88BB-4285-8BD6-F63B9EE9649C}" destId="{BA33855F-DED6-4A52-9E30-74A722FAE489}" srcOrd="1" destOrd="0" presId="urn:microsoft.com/office/officeart/2005/8/layout/lProcess2"/>
    <dgm:cxn modelId="{D8B0548B-EF8F-4A08-B940-6553BBC8A666}" type="presParOf" srcId="{D88A6416-88BB-4285-8BD6-F63B9EE9649C}" destId="{5E663556-31E9-414E-815D-945A9B5879D4}" srcOrd="2" destOrd="0" presId="urn:microsoft.com/office/officeart/2005/8/layout/lProcess2"/>
    <dgm:cxn modelId="{68B3110A-3280-4F1D-9B6C-31ACA1B9CB1B}" type="presParOf" srcId="{D88A6416-88BB-4285-8BD6-F63B9EE9649C}" destId="{EBFE5F8A-7C83-45C2-95FF-8AC1F160BCC3}" srcOrd="3" destOrd="0" presId="urn:microsoft.com/office/officeart/2005/8/layout/lProcess2"/>
    <dgm:cxn modelId="{C0A21243-35E1-40F3-9010-AFDE5591D514}" type="presParOf" srcId="{D88A6416-88BB-4285-8BD6-F63B9EE9649C}" destId="{B106B42E-2E06-4D7C-8C16-6D5C6E40CA4B}" srcOrd="4" destOrd="0" presId="urn:microsoft.com/office/officeart/2005/8/layout/lProcess2"/>
    <dgm:cxn modelId="{42F442EA-22C9-40FA-9F26-2197C3BD2BED}" type="presParOf" srcId="{D88A6416-88BB-4285-8BD6-F63B9EE9649C}" destId="{0AA37C25-583C-41B9-8E84-071E58D65B28}" srcOrd="5" destOrd="0" presId="urn:microsoft.com/office/officeart/2005/8/layout/lProcess2"/>
    <dgm:cxn modelId="{5BB2FE01-A0D5-4777-82B7-EEE627F0D066}" type="presParOf" srcId="{D88A6416-88BB-4285-8BD6-F63B9EE9649C}" destId="{D4010BA5-979E-45E0-8BA5-F4B153959211}" srcOrd="6" destOrd="0" presId="urn:microsoft.com/office/officeart/2005/8/layout/lProcess2"/>
    <dgm:cxn modelId="{5BD8C9A5-A7F3-4462-8CC8-2553F949B2D9}" type="presParOf" srcId="{6F12F9D6-4DCE-40A1-A643-5B139FF46D06}" destId="{C1BCF1E1-9DE1-4D98-83A2-2A6738A2008C}" srcOrd="3" destOrd="0" presId="urn:microsoft.com/office/officeart/2005/8/layout/lProcess2"/>
    <dgm:cxn modelId="{49CFD826-9990-481E-ACF7-64EC943121F8}" type="presParOf" srcId="{6F12F9D6-4DCE-40A1-A643-5B139FF46D06}" destId="{14BEC7BF-CF8D-4C40-A91F-6CA98718A82A}" srcOrd="4" destOrd="0" presId="urn:microsoft.com/office/officeart/2005/8/layout/lProcess2"/>
    <dgm:cxn modelId="{89B8C1BB-F216-433E-ADC0-1D0FF0560021}" type="presParOf" srcId="{14BEC7BF-CF8D-4C40-A91F-6CA98718A82A}" destId="{FBD92570-2502-4DCF-BF81-E8920B475176}" srcOrd="0" destOrd="0" presId="urn:microsoft.com/office/officeart/2005/8/layout/lProcess2"/>
    <dgm:cxn modelId="{BB2232D2-541E-4293-95B0-514050C312AD}" type="presParOf" srcId="{14BEC7BF-CF8D-4C40-A91F-6CA98718A82A}" destId="{2286A6A3-B8CD-4145-ABD7-362E0FB413B7}" srcOrd="1" destOrd="0" presId="urn:microsoft.com/office/officeart/2005/8/layout/lProcess2"/>
    <dgm:cxn modelId="{5C056E28-1A22-4973-8EF4-C54AA481114C}" type="presParOf" srcId="{14BEC7BF-CF8D-4C40-A91F-6CA98718A82A}" destId="{CF4A066D-20B8-4B77-B12F-EFE512F7064B}" srcOrd="2" destOrd="0" presId="urn:microsoft.com/office/officeart/2005/8/layout/lProcess2"/>
    <dgm:cxn modelId="{EE64F56E-50BA-400F-AFA5-B738140830F6}" type="presParOf" srcId="{CF4A066D-20B8-4B77-B12F-EFE512F7064B}" destId="{E860B5F8-DFDB-4AAD-8A30-E697A7971348}" srcOrd="0" destOrd="0" presId="urn:microsoft.com/office/officeart/2005/8/layout/lProcess2"/>
    <dgm:cxn modelId="{A3965A8A-593E-4734-B737-FDF48E2D49F5}" type="presParOf" srcId="{E860B5F8-DFDB-4AAD-8A30-E697A7971348}" destId="{FDDD06DA-2636-42C7-A0E2-0B1A6CAE8092}" srcOrd="0" destOrd="0" presId="urn:microsoft.com/office/officeart/2005/8/layout/lProcess2"/>
    <dgm:cxn modelId="{1FB8C3A8-F1E0-479E-8AA6-E02ECF51EC2B}" type="presParOf" srcId="{E860B5F8-DFDB-4AAD-8A30-E697A7971348}" destId="{815C4194-7A7B-447E-A52F-71CFF0319C02}" srcOrd="1" destOrd="0" presId="urn:microsoft.com/office/officeart/2005/8/layout/lProcess2"/>
    <dgm:cxn modelId="{D6A42228-DE6C-4837-95F2-94A3631775F6}" type="presParOf" srcId="{E860B5F8-DFDB-4AAD-8A30-E697A7971348}" destId="{E16905EA-8358-419F-9BE7-6023FC03466F}" srcOrd="2" destOrd="0" presId="urn:microsoft.com/office/officeart/2005/8/layout/lProcess2"/>
    <dgm:cxn modelId="{21D33C53-B9BE-483F-B2AC-D05311754A84}" type="presParOf" srcId="{E860B5F8-DFDB-4AAD-8A30-E697A7971348}" destId="{3136A492-3B5D-4BAA-A2B8-CC06966D7A1D}" srcOrd="3" destOrd="0" presId="urn:microsoft.com/office/officeart/2005/8/layout/lProcess2"/>
    <dgm:cxn modelId="{6ECF4935-DFB5-4B5D-97FB-F9C13D8213DC}" type="presParOf" srcId="{E860B5F8-DFDB-4AAD-8A30-E697A7971348}" destId="{BEA72BC7-A3E8-447F-8522-B4E484577746}" srcOrd="4" destOrd="0" presId="urn:microsoft.com/office/officeart/2005/8/layout/lProcess2"/>
    <dgm:cxn modelId="{5C99161F-9696-4CA8-A250-833E6F4F654D}" type="presParOf" srcId="{E860B5F8-DFDB-4AAD-8A30-E697A7971348}" destId="{F970D756-0CE1-4FC4-990A-8B41CCC42140}" srcOrd="5" destOrd="0" presId="urn:microsoft.com/office/officeart/2005/8/layout/lProcess2"/>
    <dgm:cxn modelId="{B45BA5EC-F149-497C-97D7-721B367DD861}" type="presParOf" srcId="{E860B5F8-DFDB-4AAD-8A30-E697A7971348}" destId="{63D13FC5-D3F6-4D58-B463-778C41EF667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099BA-00DD-4A90-86AB-F64034C89BF2}">
      <dsp:nvSpPr>
        <dsp:cNvPr id="0" name=""/>
        <dsp:cNvSpPr/>
      </dsp:nvSpPr>
      <dsp:spPr>
        <a:xfrm>
          <a:off x="330937" y="1325"/>
          <a:ext cx="3825207" cy="229512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유형</a:t>
          </a:r>
          <a:endParaRPr lang="ko-KR" altLang="en-US" sz="20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ko-KR" sz="1500" kern="1200" dirty="0" smtClean="0"/>
            <a:t>건강정보</a:t>
          </a:r>
          <a:r>
            <a:rPr lang="en-US" altLang="ko-KR" sz="1500" kern="1200" dirty="0" smtClean="0"/>
            <a:t>, </a:t>
          </a:r>
          <a:r>
            <a:rPr lang="ko-KR" altLang="ko-KR" sz="1500" kern="1200" dirty="0" smtClean="0"/>
            <a:t>생체정보</a:t>
          </a:r>
          <a:r>
            <a:rPr lang="en-US" altLang="ko-KR" sz="1500" kern="1200" dirty="0" smtClean="0"/>
            <a:t>,</a:t>
          </a:r>
          <a:r>
            <a:rPr lang="ko-KR" altLang="ko-KR" sz="1500" kern="1200" dirty="0" smtClean="0"/>
            <a:t> 유전자 정보</a:t>
          </a:r>
          <a:r>
            <a:rPr lang="en-US" altLang="ko-KR" sz="1500" kern="1200" dirty="0" smtClean="0"/>
            <a:t>,  CCTV </a:t>
          </a:r>
          <a:r>
            <a:rPr lang="ko-KR" altLang="ko-KR" sz="1500" kern="1200" dirty="0" smtClean="0"/>
            <a:t>영상</a:t>
          </a:r>
          <a:r>
            <a:rPr lang="en-US" altLang="ko-KR" sz="1500" kern="1200" dirty="0" smtClean="0"/>
            <a:t>, </a:t>
          </a:r>
          <a:r>
            <a:rPr lang="ko-KR" altLang="ko-KR" sz="1500" kern="1200" dirty="0" smtClean="0"/>
            <a:t>위치정보</a:t>
          </a:r>
          <a:r>
            <a:rPr lang="en-US" altLang="ko-KR" sz="1500" kern="1200" dirty="0" smtClean="0"/>
            <a:t>, </a:t>
          </a:r>
          <a:r>
            <a:rPr lang="ko-KR" altLang="en-US" sz="1500" kern="1200" dirty="0" err="1" smtClean="0"/>
            <a:t>네비게이션</a:t>
          </a:r>
          <a:r>
            <a:rPr lang="ko-KR" altLang="en-US" sz="1500" kern="1200" dirty="0" smtClean="0"/>
            <a:t> 정보</a:t>
          </a:r>
          <a:r>
            <a:rPr lang="en-US" altLang="ko-KR" sz="1500" kern="1200" dirty="0" smtClean="0"/>
            <a:t>, </a:t>
          </a:r>
          <a:r>
            <a:rPr lang="ko-KR" altLang="ko-KR" sz="1500" kern="1200" dirty="0" smtClean="0"/>
            <a:t>금융거래내역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포인트</a:t>
          </a:r>
          <a:r>
            <a:rPr lang="en-US" altLang="ko-KR" sz="1500" kern="1200" dirty="0" smtClean="0"/>
            <a:t> </a:t>
          </a:r>
          <a:r>
            <a:rPr lang="ko-KR" altLang="en-US" sz="1500" kern="1200" dirty="0" smtClean="0"/>
            <a:t>이용 내역</a:t>
          </a:r>
          <a:r>
            <a:rPr lang="en-US" altLang="ko-KR" sz="1500" kern="1200" dirty="0" smtClean="0"/>
            <a:t>, </a:t>
          </a:r>
          <a:r>
            <a:rPr lang="ko-KR" altLang="ko-KR" sz="1500" kern="1200" dirty="0" smtClean="0"/>
            <a:t>구매이력</a:t>
          </a:r>
          <a:r>
            <a:rPr lang="en-US" altLang="ko-KR" sz="1500" kern="1200" dirty="0" smtClean="0"/>
            <a:t>, </a:t>
          </a:r>
          <a:r>
            <a:rPr lang="ko-KR" altLang="ko-KR" sz="1500" kern="1200" dirty="0" smtClean="0"/>
            <a:t>통화내역</a:t>
          </a:r>
          <a:r>
            <a:rPr lang="en-US" altLang="ko-KR" sz="1500" kern="1200" dirty="0" smtClean="0"/>
            <a:t>, </a:t>
          </a:r>
          <a:r>
            <a:rPr lang="ko-KR" altLang="ko-KR" sz="1500" kern="1200" dirty="0" smtClean="0"/>
            <a:t>전자우편</a:t>
          </a:r>
          <a:r>
            <a:rPr lang="en-US" altLang="ko-KR" sz="1500" kern="1200" dirty="0" smtClean="0"/>
            <a:t>, </a:t>
          </a:r>
          <a:r>
            <a:rPr lang="ko-KR" altLang="ko-KR" sz="1500" kern="1200" dirty="0" err="1" smtClean="0"/>
            <a:t>소셜네트워크서비스</a:t>
          </a:r>
          <a:r>
            <a:rPr lang="en-US" altLang="ko-KR" sz="1500" kern="1200" dirty="0" smtClean="0"/>
            <a:t>, </a:t>
          </a:r>
          <a:r>
            <a:rPr lang="ko-KR" altLang="ko-KR" sz="1500" kern="1200" dirty="0" smtClean="0"/>
            <a:t>인터넷 </a:t>
          </a:r>
          <a:r>
            <a:rPr lang="ko-KR" altLang="ko-KR" sz="1500" kern="1200" dirty="0" err="1" smtClean="0"/>
            <a:t>접속ㆍ검색기록</a:t>
          </a:r>
          <a:r>
            <a:rPr lang="en-US" altLang="ko-KR" sz="1500" kern="1200" dirty="0" smtClean="0"/>
            <a:t>, </a:t>
          </a:r>
          <a:r>
            <a:rPr lang="ko-KR" altLang="ko-KR" sz="1500" kern="1200" dirty="0" smtClean="0"/>
            <a:t>애플리케이션 정보</a:t>
          </a:r>
          <a:r>
            <a:rPr lang="en-US" altLang="ko-KR" sz="1500" kern="1200" dirty="0" smtClean="0"/>
            <a:t> </a:t>
          </a:r>
          <a:r>
            <a:rPr lang="ko-KR" altLang="en-US" sz="1500" kern="1200" dirty="0" smtClean="0"/>
            <a:t>등</a:t>
          </a:r>
          <a:endParaRPr lang="en-US" altLang="ko-KR" sz="1500" kern="1200" dirty="0" smtClean="0"/>
        </a:p>
      </dsp:txBody>
      <dsp:txXfrm>
        <a:off x="330937" y="1325"/>
        <a:ext cx="3825207" cy="2295124"/>
      </dsp:txXfrm>
    </dsp:sp>
    <dsp:sp modelId="{CFB44678-F278-4580-986A-34D97619071D}">
      <dsp:nvSpPr>
        <dsp:cNvPr id="0" name=""/>
        <dsp:cNvSpPr/>
      </dsp:nvSpPr>
      <dsp:spPr>
        <a:xfrm>
          <a:off x="4538666" y="1325"/>
          <a:ext cx="3825207" cy="229512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출처</a:t>
          </a:r>
          <a:endParaRPr lang="en-US" altLang="ko-KR" sz="18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정보주체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제</a:t>
          </a:r>
          <a:r>
            <a:rPr lang="en-US" altLang="ko-KR" sz="1500" kern="1200" dirty="0" smtClean="0"/>
            <a:t>3</a:t>
          </a:r>
          <a:r>
            <a:rPr lang="ko-KR" altLang="en-US" sz="1500" kern="1200" dirty="0" smtClean="0"/>
            <a:t>자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디바이스</a:t>
          </a:r>
          <a:r>
            <a:rPr lang="en-US" altLang="ko-KR" sz="1500" kern="1200" dirty="0" smtClean="0"/>
            <a:t>, </a:t>
          </a:r>
          <a:r>
            <a:rPr lang="ko-KR" altLang="en-US" sz="1500" kern="1200" dirty="0" err="1" smtClean="0"/>
            <a:t>웨어러블</a:t>
          </a:r>
          <a:r>
            <a:rPr lang="en-US" altLang="ko-KR" sz="1500" kern="1200" dirty="0" smtClean="0"/>
            <a:t>, </a:t>
          </a:r>
          <a:r>
            <a:rPr lang="ko-KR" altLang="ko-KR" sz="1500" kern="1200" dirty="0" smtClean="0"/>
            <a:t>사물인터넷</a:t>
          </a:r>
          <a:r>
            <a:rPr lang="en-US" altLang="ko-KR" sz="1500" kern="1200" dirty="0" smtClean="0"/>
            <a:t>(</a:t>
          </a:r>
          <a:r>
            <a:rPr lang="en-US" altLang="ko-KR" sz="1500" kern="1200" dirty="0" err="1" smtClean="0"/>
            <a:t>IoT</a:t>
          </a:r>
          <a:r>
            <a:rPr lang="en-US" altLang="ko-KR" sz="1500" kern="1200" dirty="0" smtClean="0"/>
            <a:t>)</a:t>
          </a: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ko-KR" sz="1500" kern="1200" dirty="0" err="1" smtClean="0"/>
            <a:t>드론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기타</a:t>
          </a:r>
          <a:endParaRPr lang="en-US" altLang="ko-KR" sz="1500" kern="1200" dirty="0" smtClean="0"/>
        </a:p>
      </dsp:txBody>
      <dsp:txXfrm>
        <a:off x="4538666" y="1325"/>
        <a:ext cx="3825207" cy="2295124"/>
      </dsp:txXfrm>
    </dsp:sp>
    <dsp:sp modelId="{7B957903-A4CD-4DE3-BB9D-989CADD7758C}">
      <dsp:nvSpPr>
        <dsp:cNvPr id="0" name=""/>
        <dsp:cNvSpPr/>
      </dsp:nvSpPr>
      <dsp:spPr>
        <a:xfrm>
          <a:off x="330937" y="2678970"/>
          <a:ext cx="3825207" cy="229512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방식</a:t>
          </a:r>
          <a:endParaRPr lang="en-US" altLang="ko-KR" sz="18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스스로 등록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입력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서비스 이용에 부수적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자동수집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자동식별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원격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고정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이동</a:t>
          </a:r>
          <a:endParaRPr lang="en-US" altLang="ko-KR" sz="1500" kern="1200" dirty="0" smtClean="0"/>
        </a:p>
      </dsp:txBody>
      <dsp:txXfrm>
        <a:off x="330937" y="2678970"/>
        <a:ext cx="3825207" cy="2295124"/>
      </dsp:txXfrm>
    </dsp:sp>
    <dsp:sp modelId="{1AD3AD1F-8E0A-4F5E-A8F4-D26DD1C765B7}">
      <dsp:nvSpPr>
        <dsp:cNvPr id="0" name=""/>
        <dsp:cNvSpPr/>
      </dsp:nvSpPr>
      <dsp:spPr>
        <a:xfrm>
          <a:off x="4538666" y="2678970"/>
          <a:ext cx="3825207" cy="229512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미래</a:t>
          </a:r>
          <a:endParaRPr lang="en-US" altLang="ko-KR" sz="18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개인정보의 양과 질 비약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위험성 커짐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정보처리 기술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정보활용 분야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예견하기 어려운 발전 속도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Privacy by Default, Privacy by Design</a:t>
          </a:r>
        </a:p>
      </dsp:txBody>
      <dsp:txXfrm>
        <a:off x="4538666" y="2678970"/>
        <a:ext cx="3825207" cy="2295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5A2D7-93A4-4719-AE3C-DBDB576EB7BD}">
      <dsp:nvSpPr>
        <dsp:cNvPr id="0" name=""/>
        <dsp:cNvSpPr/>
      </dsp:nvSpPr>
      <dsp:spPr>
        <a:xfrm>
          <a:off x="0" y="421"/>
          <a:ext cx="1728192" cy="331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err="1" smtClean="0"/>
            <a:t>IoT</a:t>
          </a:r>
          <a:r>
            <a:rPr lang="ko-KR" altLang="en-US" sz="1400" kern="1200" dirty="0" smtClean="0"/>
            <a:t>의 활용 범위</a:t>
          </a:r>
          <a:endParaRPr lang="ko-KR" altLang="en-US" sz="1400" kern="1200" dirty="0"/>
        </a:p>
      </dsp:txBody>
      <dsp:txXfrm>
        <a:off x="16180" y="16601"/>
        <a:ext cx="1695832" cy="299079"/>
      </dsp:txXfrm>
    </dsp:sp>
    <dsp:sp modelId="{BFA55959-7425-40AE-BBCC-376C7CDE9BA3}">
      <dsp:nvSpPr>
        <dsp:cNvPr id="0" name=""/>
        <dsp:cNvSpPr/>
      </dsp:nvSpPr>
      <dsp:spPr>
        <a:xfrm>
          <a:off x="0" y="342885"/>
          <a:ext cx="1728192" cy="331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스마트</a:t>
          </a:r>
          <a:r>
            <a:rPr lang="en-US" altLang="ko-KR" sz="1400" kern="1200" dirty="0" smtClean="0"/>
            <a:t> </a:t>
          </a:r>
          <a:r>
            <a:rPr lang="ko-KR" altLang="en-US" sz="1400" kern="1200" dirty="0" err="1" smtClean="0"/>
            <a:t>리빙</a:t>
          </a:r>
          <a:endParaRPr lang="en-US" altLang="ko-KR" sz="1400" kern="1200" dirty="0" smtClean="0"/>
        </a:p>
      </dsp:txBody>
      <dsp:txXfrm>
        <a:off x="16180" y="359065"/>
        <a:ext cx="1695832" cy="299079"/>
      </dsp:txXfrm>
    </dsp:sp>
    <dsp:sp modelId="{AB88D33C-F2F7-4FAB-871F-7BF72AB0B894}">
      <dsp:nvSpPr>
        <dsp:cNvPr id="0" name=""/>
        <dsp:cNvSpPr/>
      </dsp:nvSpPr>
      <dsp:spPr>
        <a:xfrm>
          <a:off x="0" y="685349"/>
          <a:ext cx="1728192" cy="331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스마트 빌딩</a:t>
          </a:r>
          <a:endParaRPr lang="en-US" altLang="ko-KR" sz="1400" kern="1200" dirty="0" smtClean="0"/>
        </a:p>
      </dsp:txBody>
      <dsp:txXfrm>
        <a:off x="16180" y="701529"/>
        <a:ext cx="1695832" cy="299079"/>
      </dsp:txXfrm>
    </dsp:sp>
    <dsp:sp modelId="{E7092E29-2D42-4495-A540-F6FB7AD99B54}">
      <dsp:nvSpPr>
        <dsp:cNvPr id="0" name=""/>
        <dsp:cNvSpPr/>
      </dsp:nvSpPr>
      <dsp:spPr>
        <a:xfrm>
          <a:off x="0" y="1027813"/>
          <a:ext cx="1728192" cy="331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스마트 헬스</a:t>
          </a:r>
          <a:endParaRPr lang="en-US" altLang="ko-KR" sz="1400" kern="1200" dirty="0" smtClean="0"/>
        </a:p>
      </dsp:txBody>
      <dsp:txXfrm>
        <a:off x="16180" y="1043993"/>
        <a:ext cx="1695832" cy="299079"/>
      </dsp:txXfrm>
    </dsp:sp>
    <dsp:sp modelId="{8C616B9A-8C64-452D-846D-378460E0579B}">
      <dsp:nvSpPr>
        <dsp:cNvPr id="0" name=""/>
        <dsp:cNvSpPr/>
      </dsp:nvSpPr>
      <dsp:spPr>
        <a:xfrm>
          <a:off x="0" y="1370277"/>
          <a:ext cx="1728192" cy="331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스마트 도시</a:t>
          </a:r>
          <a:endParaRPr lang="en-US" altLang="ko-KR" sz="1400" kern="1200" dirty="0" smtClean="0"/>
        </a:p>
      </dsp:txBody>
      <dsp:txXfrm>
        <a:off x="16180" y="1386457"/>
        <a:ext cx="1695832" cy="299079"/>
      </dsp:txXfrm>
    </dsp:sp>
    <dsp:sp modelId="{A8558912-E213-44C5-9A3C-59206D87590F}">
      <dsp:nvSpPr>
        <dsp:cNvPr id="0" name=""/>
        <dsp:cNvSpPr/>
      </dsp:nvSpPr>
      <dsp:spPr>
        <a:xfrm>
          <a:off x="0" y="1712741"/>
          <a:ext cx="1728192" cy="331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스마트 에너지</a:t>
          </a:r>
          <a:endParaRPr lang="en-US" altLang="ko-KR" sz="1400" kern="1200" dirty="0" smtClean="0"/>
        </a:p>
      </dsp:txBody>
      <dsp:txXfrm>
        <a:off x="16180" y="1728921"/>
        <a:ext cx="1695832" cy="299079"/>
      </dsp:txXfrm>
    </dsp:sp>
    <dsp:sp modelId="{C649EAAA-DEC6-44EC-BA1C-6DA5150C2F11}">
      <dsp:nvSpPr>
        <dsp:cNvPr id="0" name=""/>
        <dsp:cNvSpPr/>
      </dsp:nvSpPr>
      <dsp:spPr>
        <a:xfrm>
          <a:off x="0" y="2055205"/>
          <a:ext cx="1728192" cy="331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스마트 교통</a:t>
          </a:r>
          <a:endParaRPr lang="en-US" altLang="ko-KR" sz="1400" kern="1200" dirty="0" smtClean="0"/>
        </a:p>
      </dsp:txBody>
      <dsp:txXfrm>
        <a:off x="16180" y="2071385"/>
        <a:ext cx="1695832" cy="299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10EF2-079C-4A46-AF3C-1CC054C682ED}">
      <dsp:nvSpPr>
        <dsp:cNvPr id="0" name=""/>
        <dsp:cNvSpPr/>
      </dsp:nvSpPr>
      <dsp:spPr>
        <a:xfrm>
          <a:off x="5210" y="68513"/>
          <a:ext cx="1847830" cy="13793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국세청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사회복지전산망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국민건강보험공단</a:t>
          </a:r>
          <a:endParaRPr lang="en-US" altLang="ko-KR" sz="1500" kern="1200" dirty="0" smtClean="0"/>
        </a:p>
      </dsp:txBody>
      <dsp:txXfrm>
        <a:off x="37530" y="100833"/>
        <a:ext cx="1783190" cy="1347046"/>
      </dsp:txXfrm>
    </dsp:sp>
    <dsp:sp modelId="{9076D6A8-47E6-48BA-AF39-776C0A53B5E4}">
      <dsp:nvSpPr>
        <dsp:cNvPr id="0" name=""/>
        <dsp:cNvSpPr/>
      </dsp:nvSpPr>
      <dsp:spPr>
        <a:xfrm>
          <a:off x="5210" y="1447879"/>
          <a:ext cx="1847830" cy="5931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조세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사회복지</a:t>
          </a:r>
          <a:endParaRPr lang="ko-KR" altLang="en-US" sz="1400" kern="1200" dirty="0"/>
        </a:p>
      </dsp:txBody>
      <dsp:txXfrm>
        <a:off x="5210" y="1447879"/>
        <a:ext cx="1301288" cy="593127"/>
      </dsp:txXfrm>
    </dsp:sp>
    <dsp:sp modelId="{299B63CB-0004-4E58-B205-099318802F7D}">
      <dsp:nvSpPr>
        <dsp:cNvPr id="0" name=""/>
        <dsp:cNvSpPr/>
      </dsp:nvSpPr>
      <dsp:spPr>
        <a:xfrm>
          <a:off x="1358771" y="1542092"/>
          <a:ext cx="646740" cy="646740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270DF-6D55-494D-9DCC-5A2B2DA4FEB4}">
      <dsp:nvSpPr>
        <dsp:cNvPr id="0" name=""/>
        <dsp:cNvSpPr/>
      </dsp:nvSpPr>
      <dsp:spPr>
        <a:xfrm>
          <a:off x="2165738" y="68513"/>
          <a:ext cx="1847830" cy="13793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099"/>
              <a:satOff val="-3851"/>
              <a:lumOff val="-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국민건강보험공단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건강보험심사평가원</a:t>
          </a:r>
          <a:endParaRPr lang="en-US" altLang="ko-KR" sz="1500" kern="1200" dirty="0" smtClean="0"/>
        </a:p>
      </dsp:txBody>
      <dsp:txXfrm>
        <a:off x="2198058" y="100833"/>
        <a:ext cx="1783190" cy="1347046"/>
      </dsp:txXfrm>
    </dsp:sp>
    <dsp:sp modelId="{EFF6F94D-C632-45A9-BB54-FD162B3AB2DF}">
      <dsp:nvSpPr>
        <dsp:cNvPr id="0" name=""/>
        <dsp:cNvSpPr/>
      </dsp:nvSpPr>
      <dsp:spPr>
        <a:xfrm>
          <a:off x="2165738" y="1447879"/>
          <a:ext cx="1847830" cy="593127"/>
        </a:xfrm>
        <a:prstGeom prst="rect">
          <a:avLst/>
        </a:prstGeom>
        <a:solidFill>
          <a:schemeClr val="accent4">
            <a:hueOff val="-267099"/>
            <a:satOff val="-3851"/>
            <a:lumOff val="-728"/>
            <a:alphaOff val="0"/>
          </a:schemeClr>
        </a:solidFill>
        <a:ln w="25400" cap="flat" cmpd="sng" algn="ctr">
          <a:solidFill>
            <a:schemeClr val="accent4">
              <a:hueOff val="-267099"/>
              <a:satOff val="-3851"/>
              <a:lumOff val="-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의료</a:t>
          </a:r>
          <a:endParaRPr lang="en-US" altLang="ko-KR" sz="2400" kern="1200" dirty="0" smtClean="0"/>
        </a:p>
      </dsp:txBody>
      <dsp:txXfrm>
        <a:off x="2165738" y="1447879"/>
        <a:ext cx="1301288" cy="593127"/>
      </dsp:txXfrm>
    </dsp:sp>
    <dsp:sp modelId="{0EBD4ECD-8D2D-4221-9FCF-58B32A15292C}">
      <dsp:nvSpPr>
        <dsp:cNvPr id="0" name=""/>
        <dsp:cNvSpPr/>
      </dsp:nvSpPr>
      <dsp:spPr>
        <a:xfrm>
          <a:off x="3519299" y="1542092"/>
          <a:ext cx="646740" cy="646740"/>
        </a:xfrm>
        <a:prstGeom prst="ellipse">
          <a:avLst/>
        </a:prstGeom>
        <a:solidFill>
          <a:schemeClr val="accent4">
            <a:tint val="40000"/>
            <a:alpha val="90000"/>
            <a:hueOff val="-186521"/>
            <a:satOff val="-6448"/>
            <a:lumOff val="-46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86521"/>
              <a:satOff val="-6448"/>
              <a:lumOff val="-4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DD0FA-035C-422D-B39F-1A826E9F775E}">
      <dsp:nvSpPr>
        <dsp:cNvPr id="0" name=""/>
        <dsp:cNvSpPr/>
      </dsp:nvSpPr>
      <dsp:spPr>
        <a:xfrm>
          <a:off x="4326265" y="68513"/>
          <a:ext cx="1847830" cy="13793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34197"/>
              <a:satOff val="-7702"/>
              <a:lumOff val="-1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교육기관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도서관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방송</a:t>
          </a:r>
          <a:endParaRPr lang="en-US" altLang="ko-KR" sz="1500" kern="1200" dirty="0" smtClean="0"/>
        </a:p>
      </dsp:txBody>
      <dsp:txXfrm>
        <a:off x="4358585" y="100833"/>
        <a:ext cx="1783190" cy="1347046"/>
      </dsp:txXfrm>
    </dsp:sp>
    <dsp:sp modelId="{F738F546-8476-45EC-B328-012F80FA8A77}">
      <dsp:nvSpPr>
        <dsp:cNvPr id="0" name=""/>
        <dsp:cNvSpPr/>
      </dsp:nvSpPr>
      <dsp:spPr>
        <a:xfrm>
          <a:off x="4326265" y="1447879"/>
          <a:ext cx="1847830" cy="593127"/>
        </a:xfrm>
        <a:prstGeom prst="rect">
          <a:avLst/>
        </a:prstGeom>
        <a:solidFill>
          <a:schemeClr val="accent4">
            <a:hueOff val="-534197"/>
            <a:satOff val="-7702"/>
            <a:lumOff val="-1457"/>
            <a:alphaOff val="0"/>
          </a:schemeClr>
        </a:solidFill>
        <a:ln w="25400" cap="flat" cmpd="sng" algn="ctr">
          <a:solidFill>
            <a:schemeClr val="accent4">
              <a:hueOff val="-534197"/>
              <a:satOff val="-7702"/>
              <a:lumOff val="-1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교육</a:t>
          </a:r>
          <a:r>
            <a:rPr lang="en-US" altLang="ko-KR" sz="2000" kern="1200" dirty="0" smtClean="0"/>
            <a:t>, </a:t>
          </a:r>
          <a:r>
            <a:rPr lang="ko-KR" altLang="en-US" sz="2000" kern="1200" dirty="0" smtClean="0"/>
            <a:t>문화</a:t>
          </a:r>
          <a:endParaRPr lang="en-US" altLang="ko-KR" sz="2000" kern="1200" dirty="0" smtClean="0"/>
        </a:p>
      </dsp:txBody>
      <dsp:txXfrm>
        <a:off x="4326265" y="1447879"/>
        <a:ext cx="1301288" cy="593127"/>
      </dsp:txXfrm>
    </dsp:sp>
    <dsp:sp modelId="{DB07CAA9-6A03-4364-8245-6E78F983E231}">
      <dsp:nvSpPr>
        <dsp:cNvPr id="0" name=""/>
        <dsp:cNvSpPr/>
      </dsp:nvSpPr>
      <dsp:spPr>
        <a:xfrm>
          <a:off x="5679826" y="1542092"/>
          <a:ext cx="646740" cy="646740"/>
        </a:xfrm>
        <a:prstGeom prst="ellipse">
          <a:avLst/>
        </a:prstGeom>
        <a:solidFill>
          <a:schemeClr val="accent4">
            <a:tint val="40000"/>
            <a:alpha val="90000"/>
            <a:hueOff val="-373042"/>
            <a:satOff val="-12895"/>
            <a:lumOff val="-93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73042"/>
              <a:satOff val="-12895"/>
              <a:lumOff val="-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B7B22-0CE2-4DDF-950F-0DCE9DB24083}">
      <dsp:nvSpPr>
        <dsp:cNvPr id="0" name=""/>
        <dsp:cNvSpPr/>
      </dsp:nvSpPr>
      <dsp:spPr>
        <a:xfrm>
          <a:off x="6486793" y="68513"/>
          <a:ext cx="1847830" cy="13793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01296"/>
              <a:satOff val="-11553"/>
              <a:lumOff val="-2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공항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철도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지하철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교통정보수집장치</a:t>
          </a:r>
          <a:endParaRPr lang="en-US" altLang="ko-KR" sz="1500" kern="1200" dirty="0" smtClean="0"/>
        </a:p>
      </dsp:txBody>
      <dsp:txXfrm>
        <a:off x="6519113" y="100833"/>
        <a:ext cx="1783190" cy="1347046"/>
      </dsp:txXfrm>
    </dsp:sp>
    <dsp:sp modelId="{9BDFFD1E-C6E2-476D-8E44-D1D8AA29473A}">
      <dsp:nvSpPr>
        <dsp:cNvPr id="0" name=""/>
        <dsp:cNvSpPr/>
      </dsp:nvSpPr>
      <dsp:spPr>
        <a:xfrm>
          <a:off x="6486793" y="1447879"/>
          <a:ext cx="1847830" cy="593127"/>
        </a:xfrm>
        <a:prstGeom prst="rect">
          <a:avLst/>
        </a:prstGeom>
        <a:solidFill>
          <a:schemeClr val="accent4">
            <a:hueOff val="-801296"/>
            <a:satOff val="-11553"/>
            <a:lumOff val="-2185"/>
            <a:alphaOff val="0"/>
          </a:schemeClr>
        </a:solidFill>
        <a:ln w="25400" cap="flat" cmpd="sng" algn="ctr">
          <a:solidFill>
            <a:schemeClr val="accent4">
              <a:hueOff val="-801296"/>
              <a:satOff val="-11553"/>
              <a:lumOff val="-2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교통</a:t>
          </a:r>
          <a:endParaRPr lang="en-US" altLang="ko-KR" sz="2400" kern="1200" dirty="0" smtClean="0"/>
        </a:p>
      </dsp:txBody>
      <dsp:txXfrm>
        <a:off x="6486793" y="1447879"/>
        <a:ext cx="1301288" cy="593127"/>
      </dsp:txXfrm>
    </dsp:sp>
    <dsp:sp modelId="{7486BAA8-EED9-4FBD-BAA0-790D87CC5603}">
      <dsp:nvSpPr>
        <dsp:cNvPr id="0" name=""/>
        <dsp:cNvSpPr/>
      </dsp:nvSpPr>
      <dsp:spPr>
        <a:xfrm>
          <a:off x="7840354" y="1542092"/>
          <a:ext cx="646740" cy="646740"/>
        </a:xfrm>
        <a:prstGeom prst="ellipse">
          <a:avLst/>
        </a:prstGeom>
        <a:solidFill>
          <a:schemeClr val="accent4">
            <a:tint val="40000"/>
            <a:alpha val="90000"/>
            <a:hueOff val="-559563"/>
            <a:satOff val="-19343"/>
            <a:lumOff val="-14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559563"/>
              <a:satOff val="-19343"/>
              <a:lumOff val="-1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5C316-E459-421D-86F7-A9D40D124E35}">
      <dsp:nvSpPr>
        <dsp:cNvPr id="0" name=""/>
        <dsp:cNvSpPr/>
      </dsp:nvSpPr>
      <dsp:spPr>
        <a:xfrm>
          <a:off x="5210" y="2509150"/>
          <a:ext cx="1847830" cy="13793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068395"/>
              <a:satOff val="-15405"/>
              <a:lumOff val="-2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한국도로공사</a:t>
          </a:r>
          <a:r>
            <a:rPr lang="en-US" altLang="ko-KR" sz="1500" kern="1200" dirty="0" smtClean="0"/>
            <a:t> </a:t>
          </a:r>
        </a:p>
        <a:p>
          <a:pPr marL="228600" lvl="2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OBU </a:t>
          </a:r>
          <a:r>
            <a:rPr lang="ko-KR" altLang="en-US" sz="1200" kern="1200" dirty="0" smtClean="0"/>
            <a:t>단말기 고객정보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후불 </a:t>
          </a:r>
          <a:r>
            <a:rPr lang="ko-KR" altLang="en-US" sz="1200" kern="1200" dirty="0" err="1" smtClean="0"/>
            <a:t>하이패스</a:t>
          </a:r>
          <a:r>
            <a:rPr lang="ko-KR" altLang="en-US" sz="1200" kern="1200" dirty="0" smtClean="0"/>
            <a:t> 카드 고객정보</a:t>
          </a:r>
          <a:r>
            <a:rPr lang="en-US" altLang="ko-KR" sz="1200" kern="1200" dirty="0" smtClean="0"/>
            <a:t>, </a:t>
          </a:r>
          <a:r>
            <a:rPr lang="ko-KR" altLang="en-US" sz="1200" kern="1200" dirty="0" err="1" smtClean="0"/>
            <a:t>하이패스카드</a:t>
          </a:r>
          <a:r>
            <a:rPr lang="ko-KR" altLang="en-US" sz="1200" kern="1200" dirty="0" smtClean="0"/>
            <a:t> 통행정보</a:t>
          </a:r>
          <a:endParaRPr lang="en-US" altLang="ko-KR" sz="1200" kern="1200" dirty="0" smtClean="0"/>
        </a:p>
      </dsp:txBody>
      <dsp:txXfrm>
        <a:off x="37530" y="2541470"/>
        <a:ext cx="1783190" cy="1347046"/>
      </dsp:txXfrm>
    </dsp:sp>
    <dsp:sp modelId="{8F35A361-46F6-4157-AFB9-51C3912DB093}">
      <dsp:nvSpPr>
        <dsp:cNvPr id="0" name=""/>
        <dsp:cNvSpPr/>
      </dsp:nvSpPr>
      <dsp:spPr>
        <a:xfrm>
          <a:off x="5210" y="3888516"/>
          <a:ext cx="1847830" cy="593127"/>
        </a:xfrm>
        <a:prstGeom prst="rect">
          <a:avLst/>
        </a:prstGeom>
        <a:solidFill>
          <a:schemeClr val="accent4">
            <a:hueOff val="-1068395"/>
            <a:satOff val="-15405"/>
            <a:lumOff val="-2913"/>
            <a:alphaOff val="0"/>
          </a:schemeClr>
        </a:solidFill>
        <a:ln w="25400" cap="flat" cmpd="sng" algn="ctr">
          <a:solidFill>
            <a:schemeClr val="accent4">
              <a:hueOff val="-1068395"/>
              <a:satOff val="-15405"/>
              <a:lumOff val="-2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교통</a:t>
          </a:r>
          <a:endParaRPr lang="en-US" altLang="ko-KR" sz="2400" kern="1200" dirty="0" smtClean="0"/>
        </a:p>
      </dsp:txBody>
      <dsp:txXfrm>
        <a:off x="5210" y="3888516"/>
        <a:ext cx="1301288" cy="593127"/>
      </dsp:txXfrm>
    </dsp:sp>
    <dsp:sp modelId="{9549B9AC-3DBC-4BEF-A23C-78D0242D9929}">
      <dsp:nvSpPr>
        <dsp:cNvPr id="0" name=""/>
        <dsp:cNvSpPr/>
      </dsp:nvSpPr>
      <dsp:spPr>
        <a:xfrm>
          <a:off x="1358771" y="3982729"/>
          <a:ext cx="646740" cy="646740"/>
        </a:xfrm>
        <a:prstGeom prst="ellipse">
          <a:avLst/>
        </a:prstGeom>
        <a:solidFill>
          <a:schemeClr val="accent4">
            <a:tint val="40000"/>
            <a:alpha val="90000"/>
            <a:hueOff val="-746085"/>
            <a:satOff val="-25791"/>
            <a:lumOff val="-18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746085"/>
              <a:satOff val="-25791"/>
              <a:lumOff val="-18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85232-7121-4D48-BD18-9A7F688D5D14}">
      <dsp:nvSpPr>
        <dsp:cNvPr id="0" name=""/>
        <dsp:cNvSpPr/>
      </dsp:nvSpPr>
      <dsp:spPr>
        <a:xfrm>
          <a:off x="2165738" y="2509150"/>
          <a:ext cx="1847830" cy="13793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35494"/>
              <a:satOff val="-19256"/>
              <a:lumOff val="-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보험개발원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금융위원회</a:t>
          </a:r>
          <a:endParaRPr lang="en-US" altLang="ko-KR" sz="1500" kern="1200" dirty="0" smtClean="0"/>
        </a:p>
      </dsp:txBody>
      <dsp:txXfrm>
        <a:off x="2198058" y="2541470"/>
        <a:ext cx="1783190" cy="1347046"/>
      </dsp:txXfrm>
    </dsp:sp>
    <dsp:sp modelId="{795C3026-DB56-451F-B84B-231965EC58BB}">
      <dsp:nvSpPr>
        <dsp:cNvPr id="0" name=""/>
        <dsp:cNvSpPr/>
      </dsp:nvSpPr>
      <dsp:spPr>
        <a:xfrm>
          <a:off x="2165738" y="3888516"/>
          <a:ext cx="1847830" cy="593127"/>
        </a:xfrm>
        <a:prstGeom prst="rect">
          <a:avLst/>
        </a:prstGeom>
        <a:solidFill>
          <a:schemeClr val="accent4">
            <a:hueOff val="-1335494"/>
            <a:satOff val="-19256"/>
            <a:lumOff val="-3641"/>
            <a:alphaOff val="0"/>
          </a:schemeClr>
        </a:solidFill>
        <a:ln w="25400" cap="flat" cmpd="sng" algn="ctr">
          <a:solidFill>
            <a:schemeClr val="accent4">
              <a:hueOff val="-1335494"/>
              <a:satOff val="-19256"/>
              <a:lumOff val="-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금융</a:t>
          </a:r>
          <a:r>
            <a:rPr lang="en-US" altLang="ko-KR" sz="2000" kern="1200" dirty="0" smtClean="0"/>
            <a:t>, </a:t>
          </a:r>
          <a:r>
            <a:rPr lang="ko-KR" altLang="en-US" sz="2000" kern="1200" dirty="0" smtClean="0"/>
            <a:t>보험</a:t>
          </a:r>
          <a:endParaRPr lang="en-US" altLang="ko-KR" sz="2000" kern="1200" dirty="0" smtClean="0"/>
        </a:p>
      </dsp:txBody>
      <dsp:txXfrm>
        <a:off x="2165738" y="3888516"/>
        <a:ext cx="1301288" cy="593127"/>
      </dsp:txXfrm>
    </dsp:sp>
    <dsp:sp modelId="{2BD6FA4C-8223-4518-97C1-BC9EA5DD18C2}">
      <dsp:nvSpPr>
        <dsp:cNvPr id="0" name=""/>
        <dsp:cNvSpPr/>
      </dsp:nvSpPr>
      <dsp:spPr>
        <a:xfrm>
          <a:off x="3519299" y="3982729"/>
          <a:ext cx="646740" cy="646740"/>
        </a:xfrm>
        <a:prstGeom prst="ellipse">
          <a:avLst/>
        </a:prstGeom>
        <a:solidFill>
          <a:schemeClr val="accent4">
            <a:tint val="40000"/>
            <a:alpha val="90000"/>
            <a:hueOff val="-932606"/>
            <a:satOff val="-32239"/>
            <a:lumOff val="-234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932606"/>
              <a:satOff val="-32239"/>
              <a:lumOff val="-23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6F3D6-AFCC-4ECC-B3A6-3B9E974F0EAF}">
      <dsp:nvSpPr>
        <dsp:cNvPr id="0" name=""/>
        <dsp:cNvSpPr/>
      </dsp:nvSpPr>
      <dsp:spPr>
        <a:xfrm>
          <a:off x="4326265" y="2509150"/>
          <a:ext cx="1847830" cy="13793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02592"/>
              <a:satOff val="-23107"/>
              <a:lumOff val="-4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CCTV</a:t>
          </a: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관광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kern="1200" dirty="0" smtClean="0"/>
            <a:t>ITS</a:t>
          </a:r>
          <a:r>
            <a:rPr lang="ko-KR" altLang="en-US" sz="1500" kern="1200" dirty="0" smtClean="0"/>
            <a:t> 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식품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위생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보건</a:t>
          </a:r>
          <a:endParaRPr lang="en-US" altLang="ko-KR" sz="1500" kern="1200" dirty="0" smtClean="0"/>
        </a:p>
      </dsp:txBody>
      <dsp:txXfrm>
        <a:off x="4358585" y="2541470"/>
        <a:ext cx="1783190" cy="1347046"/>
      </dsp:txXfrm>
    </dsp:sp>
    <dsp:sp modelId="{B75144BB-71C5-4F7C-9C50-76E8E384C0D4}">
      <dsp:nvSpPr>
        <dsp:cNvPr id="0" name=""/>
        <dsp:cNvSpPr/>
      </dsp:nvSpPr>
      <dsp:spPr>
        <a:xfrm>
          <a:off x="4326265" y="3888516"/>
          <a:ext cx="1847830" cy="593127"/>
        </a:xfrm>
        <a:prstGeom prst="rect">
          <a:avLst/>
        </a:prstGeom>
        <a:solidFill>
          <a:schemeClr val="accent4">
            <a:hueOff val="-1602592"/>
            <a:satOff val="-23107"/>
            <a:lumOff val="-4370"/>
            <a:alphaOff val="0"/>
          </a:schemeClr>
        </a:solidFill>
        <a:ln w="25400" cap="flat" cmpd="sng" algn="ctr">
          <a:solidFill>
            <a:schemeClr val="accent4">
              <a:hueOff val="-1602592"/>
              <a:satOff val="-23107"/>
              <a:lumOff val="-4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/>
            <a:t>지자체</a:t>
          </a:r>
          <a:endParaRPr lang="en-US" altLang="ko-KR" sz="1800" kern="1200" dirty="0" smtClean="0"/>
        </a:p>
      </dsp:txBody>
      <dsp:txXfrm>
        <a:off x="4326265" y="3888516"/>
        <a:ext cx="1301288" cy="593127"/>
      </dsp:txXfrm>
    </dsp:sp>
    <dsp:sp modelId="{62052BFA-5A0B-4C01-9F61-EFA9915B902C}">
      <dsp:nvSpPr>
        <dsp:cNvPr id="0" name=""/>
        <dsp:cNvSpPr/>
      </dsp:nvSpPr>
      <dsp:spPr>
        <a:xfrm>
          <a:off x="5679826" y="3982729"/>
          <a:ext cx="646740" cy="646740"/>
        </a:xfrm>
        <a:prstGeom prst="ellipse">
          <a:avLst/>
        </a:prstGeom>
        <a:solidFill>
          <a:schemeClr val="accent4">
            <a:tint val="40000"/>
            <a:alpha val="90000"/>
            <a:hueOff val="-1119127"/>
            <a:satOff val="-38686"/>
            <a:lumOff val="-28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19127"/>
              <a:satOff val="-38686"/>
              <a:lumOff val="-28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B7558-B4B1-40AC-B5CA-CB54976EB761}">
      <dsp:nvSpPr>
        <dsp:cNvPr id="0" name=""/>
        <dsp:cNvSpPr/>
      </dsp:nvSpPr>
      <dsp:spPr>
        <a:xfrm>
          <a:off x="6486793" y="2509150"/>
          <a:ext cx="1847830" cy="13793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869691"/>
              <a:satOff val="-26958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한국지역난방공사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한국가스공사</a:t>
          </a:r>
          <a:endParaRPr lang="en-US" altLang="ko-KR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한국전력공사</a:t>
          </a:r>
          <a:endParaRPr lang="en-US" altLang="ko-KR" sz="1500" kern="1200" dirty="0" smtClean="0"/>
        </a:p>
      </dsp:txBody>
      <dsp:txXfrm>
        <a:off x="6519113" y="2541470"/>
        <a:ext cx="1783190" cy="1347046"/>
      </dsp:txXfrm>
    </dsp:sp>
    <dsp:sp modelId="{B8B8427F-6FEF-4FA9-9846-CC9159E61B18}">
      <dsp:nvSpPr>
        <dsp:cNvPr id="0" name=""/>
        <dsp:cNvSpPr/>
      </dsp:nvSpPr>
      <dsp:spPr>
        <a:xfrm>
          <a:off x="6486793" y="3888516"/>
          <a:ext cx="1847830" cy="593127"/>
        </a:xfrm>
        <a:prstGeom prst="rect">
          <a:avLst/>
        </a:prstGeom>
        <a:solidFill>
          <a:schemeClr val="accent4">
            <a:hueOff val="-1869691"/>
            <a:satOff val="-26958"/>
            <a:lumOff val="-5098"/>
            <a:alphaOff val="0"/>
          </a:schemeClr>
        </a:solidFill>
        <a:ln w="25400" cap="flat" cmpd="sng" algn="ctr">
          <a:solidFill>
            <a:schemeClr val="accent4">
              <a:hueOff val="-1869691"/>
              <a:satOff val="-26958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공공법인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공기업 등</a:t>
          </a:r>
          <a:endParaRPr lang="en-US" altLang="ko-KR" sz="1400" kern="1200" dirty="0" smtClean="0"/>
        </a:p>
      </dsp:txBody>
      <dsp:txXfrm>
        <a:off x="6486793" y="3888516"/>
        <a:ext cx="1301288" cy="593127"/>
      </dsp:txXfrm>
    </dsp:sp>
    <dsp:sp modelId="{ED1E38DB-4184-48D9-B698-455DFDF4B009}">
      <dsp:nvSpPr>
        <dsp:cNvPr id="0" name=""/>
        <dsp:cNvSpPr/>
      </dsp:nvSpPr>
      <dsp:spPr>
        <a:xfrm>
          <a:off x="7840354" y="3982729"/>
          <a:ext cx="646740" cy="646740"/>
        </a:xfrm>
        <a:prstGeom prst="ellipse">
          <a:avLst/>
        </a:prstGeom>
        <a:solidFill>
          <a:schemeClr val="accent4">
            <a:tint val="40000"/>
            <a:alpha val="90000"/>
            <a:hueOff val="-1305648"/>
            <a:satOff val="-45134"/>
            <a:lumOff val="-327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05648"/>
              <a:satOff val="-45134"/>
              <a:lumOff val="-3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DC502-DE78-4B40-A8D5-6D30A255D8BD}">
      <dsp:nvSpPr>
        <dsp:cNvPr id="0" name=""/>
        <dsp:cNvSpPr/>
      </dsp:nvSpPr>
      <dsp:spPr>
        <a:xfrm>
          <a:off x="1555749" y="362"/>
          <a:ext cx="2333625" cy="14147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개인정보보호법 </a:t>
          </a:r>
          <a:r>
            <a:rPr lang="en-US" altLang="ko-KR" sz="2400" kern="1200" dirty="0" smtClean="0"/>
            <a:t>18(2)7</a:t>
          </a:r>
          <a:endParaRPr lang="ko-KR" altLang="en-US" sz="2400" kern="1200" dirty="0"/>
        </a:p>
      </dsp:txBody>
      <dsp:txXfrm>
        <a:off x="1555749" y="177212"/>
        <a:ext cx="1803076" cy="1061097"/>
      </dsp:txXfrm>
    </dsp:sp>
    <dsp:sp modelId="{5FDF0010-8A09-4314-9393-3EA84E7B29E1}">
      <dsp:nvSpPr>
        <dsp:cNvPr id="0" name=""/>
        <dsp:cNvSpPr/>
      </dsp:nvSpPr>
      <dsp:spPr>
        <a:xfrm>
          <a:off x="0" y="362"/>
          <a:ext cx="1555750" cy="14147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지하철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버스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고속도로</a:t>
          </a:r>
          <a:endParaRPr lang="ko-KR" altLang="en-US" sz="1600" kern="1200" dirty="0"/>
        </a:p>
      </dsp:txBody>
      <dsp:txXfrm>
        <a:off x="69065" y="69427"/>
        <a:ext cx="1417620" cy="1276667"/>
      </dsp:txXfrm>
    </dsp:sp>
    <dsp:sp modelId="{A4BB4375-1305-4EB7-BF80-7F81BE02A5D6}">
      <dsp:nvSpPr>
        <dsp:cNvPr id="0" name=""/>
        <dsp:cNvSpPr/>
      </dsp:nvSpPr>
      <dsp:spPr>
        <a:xfrm>
          <a:off x="1555749" y="1556639"/>
          <a:ext cx="2333625" cy="14147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영장주의 적용</a:t>
          </a:r>
          <a:endParaRPr lang="ko-KR" altLang="en-US" sz="2400" kern="1200" dirty="0"/>
        </a:p>
      </dsp:txBody>
      <dsp:txXfrm>
        <a:off x="1555749" y="1733489"/>
        <a:ext cx="1803076" cy="1061097"/>
      </dsp:txXfrm>
    </dsp:sp>
    <dsp:sp modelId="{020DD2F9-9C77-4612-BC79-0125462B0F96}">
      <dsp:nvSpPr>
        <dsp:cNvPr id="0" name=""/>
        <dsp:cNvSpPr/>
      </dsp:nvSpPr>
      <dsp:spPr>
        <a:xfrm>
          <a:off x="0" y="1557002"/>
          <a:ext cx="1555750" cy="14147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은행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카드사</a:t>
          </a:r>
          <a:endParaRPr lang="ko-KR" altLang="en-US" sz="1600" kern="1200" dirty="0"/>
        </a:p>
      </dsp:txBody>
      <dsp:txXfrm>
        <a:off x="69065" y="1626067"/>
        <a:ext cx="1417620" cy="1276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A2F34-CC56-4797-95D0-17D343ECC03E}">
      <dsp:nvSpPr>
        <dsp:cNvPr id="0" name=""/>
        <dsp:cNvSpPr/>
      </dsp:nvSpPr>
      <dsp:spPr>
        <a:xfrm>
          <a:off x="3376457" y="2990765"/>
          <a:ext cx="2067556" cy="20675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국민건강보험공단</a:t>
          </a:r>
          <a:endParaRPr lang="ko-KR" altLang="en-US" sz="2800" kern="1200" dirty="0"/>
        </a:p>
      </dsp:txBody>
      <dsp:txXfrm>
        <a:off x="3679244" y="3293552"/>
        <a:ext cx="1461982" cy="1461982"/>
      </dsp:txXfrm>
    </dsp:sp>
    <dsp:sp modelId="{E6909BFD-028B-4BAA-827F-0F3E46D5F429}">
      <dsp:nvSpPr>
        <dsp:cNvPr id="0" name=""/>
        <dsp:cNvSpPr/>
      </dsp:nvSpPr>
      <dsp:spPr>
        <a:xfrm rot="10800000">
          <a:off x="966318" y="3729917"/>
          <a:ext cx="2277581" cy="589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3FDD7-5540-493E-86F6-C94AA9915B99}">
      <dsp:nvSpPr>
        <dsp:cNvPr id="0" name=""/>
        <dsp:cNvSpPr/>
      </dsp:nvSpPr>
      <dsp:spPr>
        <a:xfrm>
          <a:off x="242673" y="3445628"/>
          <a:ext cx="1447289" cy="11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자격정보</a:t>
          </a:r>
          <a:endParaRPr lang="ko-KR" altLang="en-US" sz="1700" kern="1200" dirty="0"/>
        </a:p>
      </dsp:txBody>
      <dsp:txXfrm>
        <a:off x="276585" y="3479540"/>
        <a:ext cx="1379465" cy="1090007"/>
      </dsp:txXfrm>
    </dsp:sp>
    <dsp:sp modelId="{8D7A41C5-4B47-4B73-A3CC-24CEB4F5B868}">
      <dsp:nvSpPr>
        <dsp:cNvPr id="0" name=""/>
        <dsp:cNvSpPr/>
      </dsp:nvSpPr>
      <dsp:spPr>
        <a:xfrm rot="12600000">
          <a:off x="1275147" y="2577353"/>
          <a:ext cx="2277581" cy="589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D0740-E691-4696-BC35-9EE57F9E47A3}">
      <dsp:nvSpPr>
        <dsp:cNvPr id="0" name=""/>
        <dsp:cNvSpPr/>
      </dsp:nvSpPr>
      <dsp:spPr>
        <a:xfrm>
          <a:off x="704071" y="1723669"/>
          <a:ext cx="1447289" cy="11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보험료 부과 징수를 위한 정보</a:t>
          </a:r>
          <a:endParaRPr lang="ko-KR" altLang="en-US" sz="1700" kern="1200" dirty="0"/>
        </a:p>
      </dsp:txBody>
      <dsp:txXfrm>
        <a:off x="737983" y="1757581"/>
        <a:ext cx="1379465" cy="1090007"/>
      </dsp:txXfrm>
    </dsp:sp>
    <dsp:sp modelId="{7F06AFC8-7B79-410F-A72D-B9F3F487C41C}">
      <dsp:nvSpPr>
        <dsp:cNvPr id="0" name=""/>
        <dsp:cNvSpPr/>
      </dsp:nvSpPr>
      <dsp:spPr>
        <a:xfrm rot="14400000">
          <a:off x="2118882" y="1733618"/>
          <a:ext cx="2277581" cy="589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500F0-661A-450B-905F-030DCA772349}">
      <dsp:nvSpPr>
        <dsp:cNvPr id="0" name=""/>
        <dsp:cNvSpPr/>
      </dsp:nvSpPr>
      <dsp:spPr>
        <a:xfrm>
          <a:off x="1964632" y="463108"/>
          <a:ext cx="1447289" cy="115783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보험급여 관리를 위한 정보</a:t>
          </a:r>
          <a:endParaRPr lang="ko-KR" altLang="en-US" sz="1700" kern="1200" dirty="0"/>
        </a:p>
      </dsp:txBody>
      <dsp:txXfrm>
        <a:off x="1998544" y="497020"/>
        <a:ext cx="1379465" cy="1090007"/>
      </dsp:txXfrm>
    </dsp:sp>
    <dsp:sp modelId="{608AB79D-D6A1-42F5-8A33-3E7BDA9E2115}">
      <dsp:nvSpPr>
        <dsp:cNvPr id="0" name=""/>
        <dsp:cNvSpPr/>
      </dsp:nvSpPr>
      <dsp:spPr>
        <a:xfrm rot="16200000">
          <a:off x="3271445" y="1424790"/>
          <a:ext cx="2277581" cy="589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5AAFB-2598-4F7D-B1AE-1BBB448441EE}">
      <dsp:nvSpPr>
        <dsp:cNvPr id="0" name=""/>
        <dsp:cNvSpPr/>
      </dsp:nvSpPr>
      <dsp:spPr>
        <a:xfrm>
          <a:off x="3686591" y="1710"/>
          <a:ext cx="1447289" cy="115783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건강검진 정보</a:t>
          </a:r>
          <a:endParaRPr lang="ko-KR" altLang="en-US" sz="1700" kern="1200" dirty="0"/>
        </a:p>
      </dsp:txBody>
      <dsp:txXfrm>
        <a:off x="3720503" y="35622"/>
        <a:ext cx="1379465" cy="1090007"/>
      </dsp:txXfrm>
    </dsp:sp>
    <dsp:sp modelId="{18801379-6C58-4261-A034-937264428747}">
      <dsp:nvSpPr>
        <dsp:cNvPr id="0" name=""/>
        <dsp:cNvSpPr/>
      </dsp:nvSpPr>
      <dsp:spPr>
        <a:xfrm rot="18000000">
          <a:off x="4424008" y="1733618"/>
          <a:ext cx="2277581" cy="589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5E215-D7CE-4736-8A8B-5BA75F6632FA}">
      <dsp:nvSpPr>
        <dsp:cNvPr id="0" name=""/>
        <dsp:cNvSpPr/>
      </dsp:nvSpPr>
      <dsp:spPr>
        <a:xfrm>
          <a:off x="5408549" y="463108"/>
          <a:ext cx="1447289" cy="115783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기타 국민건강 증진을 위한 사업 정보</a:t>
          </a:r>
          <a:endParaRPr lang="ko-KR" altLang="en-US" sz="1700" kern="1200" dirty="0"/>
        </a:p>
      </dsp:txBody>
      <dsp:txXfrm>
        <a:off x="5442461" y="497020"/>
        <a:ext cx="1379465" cy="1090007"/>
      </dsp:txXfrm>
    </dsp:sp>
    <dsp:sp modelId="{4E1BBE77-C14D-4673-BE2D-12159C18EF90}">
      <dsp:nvSpPr>
        <dsp:cNvPr id="0" name=""/>
        <dsp:cNvSpPr/>
      </dsp:nvSpPr>
      <dsp:spPr>
        <a:xfrm rot="19800000">
          <a:off x="5267743" y="2577353"/>
          <a:ext cx="2277581" cy="589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93BB4-8748-4376-AE1E-D9653BB58084}">
      <dsp:nvSpPr>
        <dsp:cNvPr id="0" name=""/>
        <dsp:cNvSpPr/>
      </dsp:nvSpPr>
      <dsp:spPr>
        <a:xfrm>
          <a:off x="6669111" y="1723669"/>
          <a:ext cx="1447289" cy="115783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의료급여 사업</a:t>
          </a:r>
          <a:endParaRPr lang="ko-KR" altLang="en-US" sz="1700" kern="1200" dirty="0"/>
        </a:p>
      </dsp:txBody>
      <dsp:txXfrm>
        <a:off x="6703023" y="1757581"/>
        <a:ext cx="1379465" cy="1090007"/>
      </dsp:txXfrm>
    </dsp:sp>
    <dsp:sp modelId="{16C7020E-7383-4E55-B07C-6F046EDDD979}">
      <dsp:nvSpPr>
        <dsp:cNvPr id="0" name=""/>
        <dsp:cNvSpPr/>
      </dsp:nvSpPr>
      <dsp:spPr>
        <a:xfrm>
          <a:off x="5576571" y="3729917"/>
          <a:ext cx="2277581" cy="5892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AD9B4-286A-49E5-8905-BBCA970E7E48}">
      <dsp:nvSpPr>
        <dsp:cNvPr id="0" name=""/>
        <dsp:cNvSpPr/>
      </dsp:nvSpPr>
      <dsp:spPr>
        <a:xfrm>
          <a:off x="7130508" y="3445628"/>
          <a:ext cx="1447289" cy="115783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계속 추가될 가능성</a:t>
          </a:r>
          <a:endParaRPr lang="ko-KR" altLang="en-US" sz="1700" kern="1200" dirty="0"/>
        </a:p>
      </dsp:txBody>
      <dsp:txXfrm>
        <a:off x="7164420" y="3479540"/>
        <a:ext cx="1379465" cy="1090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F7D9A-EADB-4BB7-8580-6D3ECCC6B1BF}">
      <dsp:nvSpPr>
        <dsp:cNvPr id="0" name=""/>
        <dsp:cNvSpPr/>
      </dsp:nvSpPr>
      <dsp:spPr>
        <a:xfrm>
          <a:off x="1036" y="0"/>
          <a:ext cx="2695311" cy="49990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baseline="0" dirty="0" smtClean="0"/>
            <a:t>비교 항목</a:t>
          </a:r>
          <a:endParaRPr lang="ko-KR" altLang="en-US" sz="2400" b="1" kern="1200" baseline="0" dirty="0"/>
        </a:p>
      </dsp:txBody>
      <dsp:txXfrm>
        <a:off x="1036" y="0"/>
        <a:ext cx="2695311" cy="1499703"/>
      </dsp:txXfrm>
    </dsp:sp>
    <dsp:sp modelId="{14872B2A-E53C-40C3-97CF-DA1138E03851}">
      <dsp:nvSpPr>
        <dsp:cNvPr id="0" name=""/>
        <dsp:cNvSpPr/>
      </dsp:nvSpPr>
      <dsp:spPr>
        <a:xfrm>
          <a:off x="270567" y="1499825"/>
          <a:ext cx="2156249" cy="728249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baseline="0" dirty="0" smtClean="0"/>
            <a:t>보유형태</a:t>
          </a:r>
          <a:endParaRPr lang="ko-KR" altLang="en-US" sz="1400" kern="1200" baseline="0" dirty="0"/>
        </a:p>
      </dsp:txBody>
      <dsp:txXfrm>
        <a:off x="270567" y="1499825"/>
        <a:ext cx="1974187" cy="728249"/>
      </dsp:txXfrm>
    </dsp:sp>
    <dsp:sp modelId="{91682F38-A9DD-4E66-A163-B983B21F0037}">
      <dsp:nvSpPr>
        <dsp:cNvPr id="0" name=""/>
        <dsp:cNvSpPr/>
      </dsp:nvSpPr>
      <dsp:spPr>
        <a:xfrm>
          <a:off x="270567" y="2340113"/>
          <a:ext cx="2156249" cy="728249"/>
        </a:xfrm>
        <a:prstGeom prst="homePlat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baseline="0" dirty="0" smtClean="0"/>
            <a:t>영장주의</a:t>
          </a:r>
          <a:endParaRPr lang="ko-KR" altLang="en-US" sz="1400" kern="1200" baseline="0" dirty="0"/>
        </a:p>
      </dsp:txBody>
      <dsp:txXfrm>
        <a:off x="270567" y="2340113"/>
        <a:ext cx="1974187" cy="728249"/>
      </dsp:txXfrm>
    </dsp:sp>
    <dsp:sp modelId="{E3467396-4EBB-4024-A57D-DE9FF920EECB}">
      <dsp:nvSpPr>
        <dsp:cNvPr id="0" name=""/>
        <dsp:cNvSpPr/>
      </dsp:nvSpPr>
      <dsp:spPr>
        <a:xfrm>
          <a:off x="270567" y="3180401"/>
          <a:ext cx="2156249" cy="728249"/>
        </a:xfrm>
        <a:prstGeom prst="homePlat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baseline="0" dirty="0" smtClean="0"/>
            <a:t>임직원 책임</a:t>
          </a:r>
          <a:endParaRPr lang="ko-KR" altLang="en-US" sz="1400" kern="1200" baseline="0" dirty="0"/>
        </a:p>
      </dsp:txBody>
      <dsp:txXfrm>
        <a:off x="270567" y="3180401"/>
        <a:ext cx="1974187" cy="728249"/>
      </dsp:txXfrm>
    </dsp:sp>
    <dsp:sp modelId="{C2B21496-3060-478A-BED7-A1F52311F13F}">
      <dsp:nvSpPr>
        <dsp:cNvPr id="0" name=""/>
        <dsp:cNvSpPr/>
      </dsp:nvSpPr>
      <dsp:spPr>
        <a:xfrm>
          <a:off x="270567" y="4020689"/>
          <a:ext cx="2156249" cy="728249"/>
        </a:xfrm>
        <a:prstGeom prst="homePlate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baseline="0" dirty="0" smtClean="0"/>
            <a:t>직업 윤리</a:t>
          </a:r>
          <a:endParaRPr lang="ko-KR" altLang="en-US" sz="1400" kern="1200" baseline="0" dirty="0"/>
        </a:p>
      </dsp:txBody>
      <dsp:txXfrm>
        <a:off x="270567" y="4020689"/>
        <a:ext cx="1974187" cy="728249"/>
      </dsp:txXfrm>
    </dsp:sp>
    <dsp:sp modelId="{B39FE7DA-E872-4911-B9A0-F4EF9AC8E24F}">
      <dsp:nvSpPr>
        <dsp:cNvPr id="0" name=""/>
        <dsp:cNvSpPr/>
      </dsp:nvSpPr>
      <dsp:spPr>
        <a:xfrm>
          <a:off x="2898497" y="0"/>
          <a:ext cx="2695311" cy="499901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baseline="0" dirty="0" smtClean="0"/>
            <a:t>의료기관</a:t>
          </a:r>
          <a:endParaRPr lang="ko-KR" altLang="en-US" sz="2400" b="1" kern="1200" baseline="0" dirty="0"/>
        </a:p>
      </dsp:txBody>
      <dsp:txXfrm>
        <a:off x="2898497" y="0"/>
        <a:ext cx="2695311" cy="1499703"/>
      </dsp:txXfrm>
    </dsp:sp>
    <dsp:sp modelId="{CA14DDEA-B5E6-4074-A912-68613E0A68FE}">
      <dsp:nvSpPr>
        <dsp:cNvPr id="0" name=""/>
        <dsp:cNvSpPr/>
      </dsp:nvSpPr>
      <dsp:spPr>
        <a:xfrm>
          <a:off x="3168028" y="1499825"/>
          <a:ext cx="2156249" cy="72824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baseline="0" dirty="0" smtClean="0"/>
            <a:t>분산</a:t>
          </a:r>
          <a:r>
            <a:rPr lang="en-US" altLang="ko-KR" sz="1400" kern="1200" baseline="0" dirty="0" smtClean="0"/>
            <a:t>, </a:t>
          </a:r>
          <a:r>
            <a:rPr lang="ko-KR" altLang="en-US" sz="1400" kern="1200" baseline="0" dirty="0" smtClean="0"/>
            <a:t>비전산화</a:t>
          </a:r>
          <a:endParaRPr lang="ko-KR" altLang="en-US" sz="1400" kern="1200" baseline="0" dirty="0"/>
        </a:p>
      </dsp:txBody>
      <dsp:txXfrm>
        <a:off x="3189358" y="1521155"/>
        <a:ext cx="2113589" cy="685589"/>
      </dsp:txXfrm>
    </dsp:sp>
    <dsp:sp modelId="{5E663556-31E9-414E-815D-945A9B5879D4}">
      <dsp:nvSpPr>
        <dsp:cNvPr id="0" name=""/>
        <dsp:cNvSpPr/>
      </dsp:nvSpPr>
      <dsp:spPr>
        <a:xfrm>
          <a:off x="3168028" y="2340113"/>
          <a:ext cx="2156249" cy="72824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baseline="0" dirty="0" smtClean="0"/>
            <a:t>영장주의 적용</a:t>
          </a:r>
          <a:endParaRPr lang="ko-KR" altLang="en-US" sz="1400" kern="1200" baseline="0" dirty="0"/>
        </a:p>
      </dsp:txBody>
      <dsp:txXfrm>
        <a:off x="3189358" y="2361443"/>
        <a:ext cx="2113589" cy="685589"/>
      </dsp:txXfrm>
    </dsp:sp>
    <dsp:sp modelId="{B106B42E-2E06-4D7C-8C16-6D5C6E40CA4B}">
      <dsp:nvSpPr>
        <dsp:cNvPr id="0" name=""/>
        <dsp:cNvSpPr/>
      </dsp:nvSpPr>
      <dsp:spPr>
        <a:xfrm>
          <a:off x="3168028" y="3180401"/>
          <a:ext cx="2156249" cy="72824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baseline="0" dirty="0" smtClean="0"/>
            <a:t>의료인</a:t>
          </a:r>
          <a:r>
            <a:rPr lang="en-US" altLang="ko-KR" sz="1400" kern="1200" baseline="0" dirty="0" smtClean="0"/>
            <a:t>, </a:t>
          </a:r>
          <a:r>
            <a:rPr lang="ko-KR" altLang="en-US" sz="1400" kern="1200" baseline="0" dirty="0" smtClean="0"/>
            <a:t>약사 </a:t>
          </a:r>
          <a:r>
            <a:rPr lang="en-US" altLang="ko-KR" sz="1400" kern="1200" baseline="0" dirty="0" smtClean="0"/>
            <a:t>: </a:t>
          </a:r>
          <a:r>
            <a:rPr lang="ko-KR" altLang="en-US" sz="1400" kern="1200" baseline="0" dirty="0" smtClean="0"/>
            <a:t>엄격 책임</a:t>
          </a:r>
          <a:endParaRPr lang="ko-KR" altLang="en-US" sz="1400" kern="1200" baseline="0" dirty="0"/>
        </a:p>
      </dsp:txBody>
      <dsp:txXfrm>
        <a:off x="3189358" y="3201731"/>
        <a:ext cx="2113589" cy="685589"/>
      </dsp:txXfrm>
    </dsp:sp>
    <dsp:sp modelId="{D4010BA5-979E-45E0-8BA5-F4B153959211}">
      <dsp:nvSpPr>
        <dsp:cNvPr id="0" name=""/>
        <dsp:cNvSpPr/>
      </dsp:nvSpPr>
      <dsp:spPr>
        <a:xfrm>
          <a:off x="3168028" y="4020689"/>
          <a:ext cx="2156249" cy="72824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baseline="0" dirty="0" smtClean="0"/>
            <a:t>엄격</a:t>
          </a:r>
          <a:endParaRPr lang="ko-KR" altLang="en-US" sz="1400" kern="1200" baseline="0" dirty="0"/>
        </a:p>
      </dsp:txBody>
      <dsp:txXfrm>
        <a:off x="3189358" y="4042019"/>
        <a:ext cx="2113589" cy="685589"/>
      </dsp:txXfrm>
    </dsp:sp>
    <dsp:sp modelId="{FBD92570-2502-4DCF-BF81-E8920B475176}">
      <dsp:nvSpPr>
        <dsp:cNvPr id="0" name=""/>
        <dsp:cNvSpPr/>
      </dsp:nvSpPr>
      <dsp:spPr>
        <a:xfrm>
          <a:off x="5795957" y="0"/>
          <a:ext cx="2695311" cy="499901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baseline="0" dirty="0" err="1" smtClean="0"/>
            <a:t>건보공단</a:t>
          </a:r>
          <a:endParaRPr lang="ko-KR" altLang="en-US" sz="2400" b="1" kern="1200" baseline="0" dirty="0"/>
        </a:p>
      </dsp:txBody>
      <dsp:txXfrm>
        <a:off x="5795957" y="0"/>
        <a:ext cx="2695311" cy="1499703"/>
      </dsp:txXfrm>
    </dsp:sp>
    <dsp:sp modelId="{FDDD06DA-2636-42C7-A0E2-0B1A6CAE8092}">
      <dsp:nvSpPr>
        <dsp:cNvPr id="0" name=""/>
        <dsp:cNvSpPr/>
      </dsp:nvSpPr>
      <dsp:spPr>
        <a:xfrm>
          <a:off x="6065488" y="1499825"/>
          <a:ext cx="2156249" cy="72824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baseline="0" dirty="0" smtClean="0"/>
            <a:t>집중</a:t>
          </a:r>
          <a:r>
            <a:rPr lang="en-US" altLang="ko-KR" sz="1400" b="1" kern="1200" baseline="0" dirty="0" smtClean="0"/>
            <a:t>, </a:t>
          </a:r>
          <a:r>
            <a:rPr lang="ko-KR" altLang="en-US" sz="1400" b="1" kern="1200" baseline="0" dirty="0" smtClean="0"/>
            <a:t>전산처리</a:t>
          </a:r>
          <a:r>
            <a:rPr lang="en-US" altLang="ko-KR" sz="1400" b="1" kern="1200" baseline="0" dirty="0" smtClean="0"/>
            <a:t>, </a:t>
          </a:r>
          <a:r>
            <a:rPr lang="ko-KR" altLang="en-US" sz="1400" b="1" kern="1200" baseline="0" dirty="0" smtClean="0"/>
            <a:t>표준화</a:t>
          </a:r>
          <a:endParaRPr lang="ko-KR" altLang="en-US" sz="1400" b="1" kern="1200" baseline="0" dirty="0"/>
        </a:p>
      </dsp:txBody>
      <dsp:txXfrm>
        <a:off x="6086818" y="1521155"/>
        <a:ext cx="2113589" cy="685589"/>
      </dsp:txXfrm>
    </dsp:sp>
    <dsp:sp modelId="{E16905EA-8358-419F-9BE7-6023FC03466F}">
      <dsp:nvSpPr>
        <dsp:cNvPr id="0" name=""/>
        <dsp:cNvSpPr/>
      </dsp:nvSpPr>
      <dsp:spPr>
        <a:xfrm>
          <a:off x="6065488" y="2340113"/>
          <a:ext cx="2156249" cy="72824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baseline="0" dirty="0" smtClean="0"/>
            <a:t>영장주의 </a:t>
          </a:r>
          <a:r>
            <a:rPr lang="ko-KR" altLang="en-US" sz="1600" b="1" kern="1200" baseline="0" dirty="0" err="1" smtClean="0"/>
            <a:t>잠탈</a:t>
          </a:r>
          <a:r>
            <a:rPr lang="en-US" altLang="ko-KR" sz="1600" b="1" kern="1200" baseline="0" dirty="0" smtClean="0"/>
            <a:t>(</a:t>
          </a:r>
          <a:r>
            <a:rPr lang="ko-KR" altLang="en-US" sz="1600" b="1" kern="1200" baseline="0" dirty="0" smtClean="0"/>
            <a:t>현실</a:t>
          </a:r>
          <a:r>
            <a:rPr lang="en-US" altLang="ko-KR" sz="1600" b="1" kern="1200" baseline="0" dirty="0" smtClean="0"/>
            <a:t>)</a:t>
          </a:r>
          <a:endParaRPr lang="ko-KR" altLang="en-US" sz="1600" b="1" kern="1200" baseline="0" dirty="0"/>
        </a:p>
      </dsp:txBody>
      <dsp:txXfrm>
        <a:off x="6086818" y="2361443"/>
        <a:ext cx="2113589" cy="685589"/>
      </dsp:txXfrm>
    </dsp:sp>
    <dsp:sp modelId="{BEA72BC7-A3E8-447F-8522-B4E484577746}">
      <dsp:nvSpPr>
        <dsp:cNvPr id="0" name=""/>
        <dsp:cNvSpPr/>
      </dsp:nvSpPr>
      <dsp:spPr>
        <a:xfrm>
          <a:off x="6065488" y="3180401"/>
          <a:ext cx="2156249" cy="72824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baseline="0" dirty="0" smtClean="0"/>
            <a:t>공단 임직원 징계</a:t>
          </a:r>
          <a:endParaRPr lang="ko-KR" altLang="en-US" sz="1400" b="1" kern="1200" baseline="0" dirty="0"/>
        </a:p>
      </dsp:txBody>
      <dsp:txXfrm>
        <a:off x="6086818" y="3201731"/>
        <a:ext cx="2113589" cy="685589"/>
      </dsp:txXfrm>
    </dsp:sp>
    <dsp:sp modelId="{63D13FC5-D3F6-4D58-B463-778C41EF667A}">
      <dsp:nvSpPr>
        <dsp:cNvPr id="0" name=""/>
        <dsp:cNvSpPr/>
      </dsp:nvSpPr>
      <dsp:spPr>
        <a:xfrm>
          <a:off x="6065488" y="4020689"/>
          <a:ext cx="2156249" cy="72824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baseline="0" dirty="0" smtClean="0"/>
            <a:t>자체 징계</a:t>
          </a:r>
          <a:endParaRPr lang="ko-KR" altLang="en-US" sz="1400" b="1" kern="1200" baseline="0" dirty="0"/>
        </a:p>
      </dsp:txBody>
      <dsp:txXfrm>
        <a:off x="6086818" y="4042019"/>
        <a:ext cx="2113589" cy="685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172F-80A0-41FB-895E-DE685E1FE478}" type="datetimeFigureOut">
              <a:rPr lang="ko-KR" altLang="en-US" smtClean="0"/>
              <a:pPr/>
              <a:t>2017-04-09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71917-0BAB-4005-A068-8052C23B57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83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8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2F3A4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3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3043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3FEE-EB05-4ECC-B891-6AECA884ACFC}" type="datetime1">
              <a:rPr lang="ko-KR" altLang="en-US" smtClean="0"/>
              <a:pPr/>
              <a:t>2017-04-09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법무법인 지향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5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2F3A4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2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5674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1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102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1D3FEE-EB05-4ECC-B891-6AECA884ACFC}" type="datetime1">
              <a:rPr lang="ko-KR" altLang="en-US" smtClean="0"/>
              <a:pPr/>
              <a:t>2017-04-09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법무법인 지향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0DD883-B8D3-437C-9252-C727A81F68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80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67382"/>
            <a:ext cx="8424936" cy="71558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901695" cy="40512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0650" y="2564904"/>
            <a:ext cx="4343435" cy="2449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43399" y="6216529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304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2F3A4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3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1D3FEE-EB05-4ECC-B891-6AECA884ACFC}" type="datetime1">
              <a:rPr lang="ko-KR" altLang="en-US" smtClean="0"/>
              <a:pPr/>
              <a:t>2017-04-09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법무법인 지향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0DD883-B8D3-437C-9252-C727A81F68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10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67382"/>
            <a:ext cx="8424936" cy="715581"/>
          </a:xfrm>
        </p:spPr>
        <p:txBody>
          <a:bodyPr wrap="square" anchor="b">
            <a:sp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901695" cy="40512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0650" y="2564904"/>
            <a:ext cx="4343435" cy="2449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linhpham.me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385192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898038"/>
            <a:ext cx="249348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9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3309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3" r:id="rId5"/>
    <p:sldLayoutId id="2147483675" r:id="rId6"/>
    <p:sldLayoutId id="214748367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67073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6" r:id="rId3"/>
    <p:sldLayoutId id="2147483681" r:id="rId4"/>
    <p:sldLayoutId id="2147483682" r:id="rId5"/>
    <p:sldLayoutId id="214748368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biz.chosun.com/site/data/html_dir/2015/01/22/2015012201726.html#csidx8baf01790f166248c9ddd34f5da9a44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.go.kr/admRulSc.do?menuId=1&amp;query=%EB%B2%94%EC%A3%84%EC%A0%95%EB%B3%B4%EA%B4%80%EB%A6%AC%EC%8B%9C%EC%8A%A4%ED%85%9C%20%EC%9A%B4%EC%98%81%EC%A7%80%EC%B9%A8#AJAX" TargetMode="Externa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692696"/>
            <a:ext cx="685800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sz="6000" dirty="0" smtClean="0">
                <a:solidFill>
                  <a:schemeClr val="bg1"/>
                </a:solidFill>
              </a:rPr>
              <a:t>정보사회</a:t>
            </a:r>
            <a:r>
              <a:rPr lang="en-US" altLang="ko-KR" sz="6000" dirty="0" smtClean="0">
                <a:solidFill>
                  <a:schemeClr val="bg1"/>
                </a:solidFill>
              </a:rPr>
              <a:t>, </a:t>
            </a:r>
            <a:r>
              <a:rPr lang="ko-KR" altLang="en-US" sz="6000" dirty="0" smtClean="0">
                <a:solidFill>
                  <a:schemeClr val="bg1"/>
                </a:solidFill>
              </a:rPr>
              <a:t>경찰의 정보수집에 대한 통제와</a:t>
            </a:r>
            <a:r>
              <a:rPr lang="en-US" altLang="ko-KR" sz="6000" dirty="0" smtClean="0">
                <a:solidFill>
                  <a:schemeClr val="bg1"/>
                </a:solidFill>
              </a:rPr>
              <a:t> </a:t>
            </a:r>
            <a:r>
              <a:rPr lang="ko-KR" altLang="en-US" sz="6000" dirty="0" smtClean="0">
                <a:solidFill>
                  <a:schemeClr val="bg1"/>
                </a:solidFill>
              </a:rPr>
              <a:t>입법과제</a:t>
            </a:r>
            <a:endParaRPr lang="ko-KR" altLang="en-US" sz="6000" dirty="0">
              <a:solidFill>
                <a:schemeClr val="bg1"/>
              </a:solidFill>
            </a:endParaRPr>
          </a:p>
        </p:txBody>
      </p:sp>
      <p:sp>
        <p:nvSpPr>
          <p:cNvPr id="8" name="부제목 7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858000" cy="820688"/>
          </a:xfrm>
        </p:spPr>
        <p:txBody>
          <a:bodyPr>
            <a:normAutofit/>
          </a:bodyPr>
          <a:lstStyle/>
          <a:p>
            <a:r>
              <a:rPr lang="ko-KR" altLang="en-US" sz="2500" dirty="0" smtClean="0"/>
              <a:t>이은우</a:t>
            </a:r>
            <a:r>
              <a:rPr lang="en-US" altLang="ko-KR" sz="2500" dirty="0" smtClean="0"/>
              <a:t>(</a:t>
            </a:r>
            <a:r>
              <a:rPr lang="ko-KR" altLang="en-US" sz="2500" dirty="0" smtClean="0"/>
              <a:t>법무법인 지향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정보인권연구소 이사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48704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+mn-ea"/>
              </a:rPr>
              <a:t>실시간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신원확인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400" dirty="0" smtClean="0">
                <a:latin typeface="+mj-ea"/>
              </a:rPr>
              <a:t>9</a:t>
            </a:r>
            <a:r>
              <a:rPr lang="ko-KR" altLang="en-US" sz="3400" dirty="0" smtClean="0">
                <a:latin typeface="+mj-ea"/>
              </a:rPr>
              <a:t>대 수법 범죄자 얼굴인식 </a:t>
            </a:r>
            <a:r>
              <a:rPr lang="en-US" altLang="ko-KR" sz="3400" dirty="0" smtClean="0">
                <a:latin typeface="+mj-ea"/>
              </a:rPr>
              <a:t>DB</a:t>
            </a:r>
            <a:endParaRPr lang="ko-KR" altLang="en-US" sz="3400" dirty="0">
              <a:latin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002060"/>
                </a:solidFill>
              </a:rPr>
              <a:t>경찰 </a:t>
            </a:r>
            <a:r>
              <a:rPr lang="ko-KR" altLang="en-US" sz="1600" dirty="0">
                <a:solidFill>
                  <a:srgbClr val="002060"/>
                </a:solidFill>
              </a:rPr>
              <a:t>“</a:t>
            </a:r>
            <a:r>
              <a:rPr lang="en-US" altLang="ko-KR" sz="1600" dirty="0">
                <a:solidFill>
                  <a:srgbClr val="002060"/>
                </a:solidFill>
              </a:rPr>
              <a:t>CCTV</a:t>
            </a:r>
            <a:r>
              <a:rPr lang="ko-KR" altLang="en-US" sz="1600" dirty="0">
                <a:solidFill>
                  <a:srgbClr val="002060"/>
                </a:solidFill>
              </a:rPr>
              <a:t>에 찍힌 범죄자 얼굴</a:t>
            </a:r>
            <a:r>
              <a:rPr lang="en-US" altLang="ko-KR" sz="1600" dirty="0">
                <a:solidFill>
                  <a:srgbClr val="002060"/>
                </a:solidFill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</a:rPr>
              <a:t>실시간 신원확인</a:t>
            </a:r>
            <a:r>
              <a:rPr lang="ko-KR" altLang="en-US" sz="1600" dirty="0" smtClean="0">
                <a:solidFill>
                  <a:srgbClr val="002060"/>
                </a:solidFill>
              </a:rPr>
              <a:t>”</a:t>
            </a:r>
            <a:r>
              <a:rPr lang="en-US" altLang="ko-KR" sz="1600" dirty="0" smtClean="0">
                <a:solidFill>
                  <a:srgbClr val="002060"/>
                </a:solidFill>
              </a:rPr>
              <a:t>(</a:t>
            </a:r>
            <a:r>
              <a:rPr lang="ko-KR" altLang="en-US" sz="1600" dirty="0" err="1" smtClean="0">
                <a:solidFill>
                  <a:srgbClr val="002060"/>
                </a:solidFill>
              </a:rPr>
              <a:t>동아일보</a:t>
            </a:r>
            <a:r>
              <a:rPr lang="en-US" altLang="ko-KR" sz="1600" dirty="0" smtClean="0">
                <a:solidFill>
                  <a:srgbClr val="002060"/>
                </a:solidFill>
              </a:rPr>
              <a:t>, 2017. 3. 6.)</a:t>
            </a:r>
          </a:p>
          <a:p>
            <a:endParaRPr lang="en-US" altLang="ko-KR" sz="16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600" dirty="0" smtClean="0">
                <a:solidFill>
                  <a:srgbClr val="002060"/>
                </a:solidFill>
              </a:rPr>
              <a:t>경찰청은 </a:t>
            </a:r>
            <a:r>
              <a:rPr lang="ko-KR" altLang="en-US" sz="1600" dirty="0">
                <a:solidFill>
                  <a:srgbClr val="002060"/>
                </a:solidFill>
              </a:rPr>
              <a:t>지난해 </a:t>
            </a:r>
            <a:r>
              <a:rPr lang="ko-KR" altLang="en-US" sz="1600" dirty="0" smtClean="0">
                <a:solidFill>
                  <a:srgbClr val="002060"/>
                </a:solidFill>
              </a:rPr>
              <a:t>일부 지역에 </a:t>
            </a:r>
            <a:r>
              <a:rPr lang="ko-KR" altLang="en-US" sz="1600" dirty="0">
                <a:solidFill>
                  <a:srgbClr val="002060"/>
                </a:solidFill>
              </a:rPr>
              <a:t>시범 도입한 ‘</a:t>
            </a:r>
            <a:r>
              <a:rPr lang="en-US" altLang="ko-KR" sz="1600" dirty="0">
                <a:solidFill>
                  <a:srgbClr val="002060"/>
                </a:solidFill>
              </a:rPr>
              <a:t>3</a:t>
            </a:r>
            <a:r>
              <a:rPr lang="ko-KR" altLang="en-US" sz="1600" dirty="0">
                <a:solidFill>
                  <a:srgbClr val="002060"/>
                </a:solidFill>
              </a:rPr>
              <a:t>차원</a:t>
            </a:r>
            <a:r>
              <a:rPr lang="en-US" altLang="ko-KR" sz="1600" dirty="0">
                <a:solidFill>
                  <a:srgbClr val="002060"/>
                </a:solidFill>
              </a:rPr>
              <a:t>(3D) </a:t>
            </a:r>
            <a:r>
              <a:rPr lang="ko-KR" altLang="en-US" sz="1600" dirty="0">
                <a:solidFill>
                  <a:srgbClr val="002060"/>
                </a:solidFill>
              </a:rPr>
              <a:t>얼굴인식시스템’을 이달부터 전국으로 확대 운영한다고 </a:t>
            </a:r>
            <a:r>
              <a:rPr lang="en-US" altLang="ko-KR" sz="1600" dirty="0">
                <a:solidFill>
                  <a:srgbClr val="002060"/>
                </a:solidFill>
              </a:rPr>
              <a:t>6</a:t>
            </a:r>
            <a:r>
              <a:rPr lang="ko-KR" altLang="en-US" sz="1600" dirty="0">
                <a:solidFill>
                  <a:srgbClr val="002060"/>
                </a:solidFill>
              </a:rPr>
              <a:t>일 밝혔다</a:t>
            </a:r>
            <a:r>
              <a:rPr lang="en-US" altLang="ko-KR" sz="1600" dirty="0">
                <a:solidFill>
                  <a:srgbClr val="002060"/>
                </a:solidFill>
              </a:rPr>
              <a:t>. 3D </a:t>
            </a:r>
            <a:r>
              <a:rPr lang="ko-KR" altLang="en-US" sz="1600" dirty="0">
                <a:solidFill>
                  <a:srgbClr val="002060"/>
                </a:solidFill>
              </a:rPr>
              <a:t>얼굴인식시스템은 수사 현장에서 확보한 </a:t>
            </a:r>
            <a:r>
              <a:rPr lang="en-US" altLang="ko-KR" sz="1600" dirty="0">
                <a:solidFill>
                  <a:srgbClr val="002060"/>
                </a:solidFill>
              </a:rPr>
              <a:t>CCTV</a:t>
            </a:r>
            <a:r>
              <a:rPr lang="ko-KR" altLang="en-US" sz="1600" dirty="0">
                <a:solidFill>
                  <a:srgbClr val="002060"/>
                </a:solidFill>
              </a:rPr>
              <a:t>상 용의자 사진을 입력하면 유사한 범죄 전력이 있는 </a:t>
            </a:r>
            <a:r>
              <a:rPr lang="ko-KR" altLang="en-US" sz="1600" dirty="0" err="1">
                <a:solidFill>
                  <a:srgbClr val="002060"/>
                </a:solidFill>
              </a:rPr>
              <a:t>후보군과</a:t>
            </a:r>
            <a:r>
              <a:rPr lang="ko-KR" altLang="en-US" sz="1600" dirty="0">
                <a:solidFill>
                  <a:srgbClr val="002060"/>
                </a:solidFill>
              </a:rPr>
              <a:t> 얼굴을 비교해 결과를 통보해준다</a:t>
            </a:r>
            <a:r>
              <a:rPr lang="en-US" altLang="ko-KR" sz="1600" dirty="0">
                <a:solidFill>
                  <a:srgbClr val="002060"/>
                </a:solidFill>
              </a:rPr>
              <a:t>.  </a:t>
            </a:r>
            <a:r>
              <a:rPr lang="ko-KR" altLang="en-US" sz="1600" dirty="0">
                <a:solidFill>
                  <a:srgbClr val="002060"/>
                </a:solidFill>
              </a:rPr>
              <a:t/>
            </a:r>
            <a:br>
              <a:rPr lang="ko-KR" altLang="en-US" sz="1600" dirty="0">
                <a:solidFill>
                  <a:srgbClr val="002060"/>
                </a:solidFill>
              </a:rPr>
            </a:br>
            <a:endParaRPr lang="en-US" altLang="ko-KR" sz="16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600" dirty="0" smtClean="0">
                <a:solidFill>
                  <a:srgbClr val="002060"/>
                </a:solidFill>
              </a:rPr>
              <a:t>경찰은 </a:t>
            </a:r>
            <a:r>
              <a:rPr lang="ko-KR" altLang="en-US" sz="1600" dirty="0">
                <a:solidFill>
                  <a:srgbClr val="002060"/>
                </a:solidFill>
              </a:rPr>
              <a:t>이달부터 전국 형사</a:t>
            </a:r>
            <a:r>
              <a:rPr lang="en-US" altLang="ko-KR" sz="1600" dirty="0">
                <a:solidFill>
                  <a:srgbClr val="002060"/>
                </a:solidFill>
              </a:rPr>
              <a:t>·</a:t>
            </a:r>
            <a:r>
              <a:rPr lang="ko-KR" altLang="en-US" sz="1600" dirty="0">
                <a:solidFill>
                  <a:srgbClr val="002060"/>
                </a:solidFill>
              </a:rPr>
              <a:t>수사</a:t>
            </a:r>
            <a:r>
              <a:rPr lang="en-US" altLang="ko-KR" sz="1600" dirty="0">
                <a:solidFill>
                  <a:srgbClr val="002060"/>
                </a:solidFill>
              </a:rPr>
              <a:t>·</a:t>
            </a:r>
            <a:r>
              <a:rPr lang="ko-KR" altLang="en-US" sz="1600" dirty="0">
                <a:solidFill>
                  <a:srgbClr val="002060"/>
                </a:solidFill>
              </a:rPr>
              <a:t>여성청소년 등 수사담당자 </a:t>
            </a:r>
            <a:r>
              <a:rPr lang="en-US" altLang="ko-KR" sz="1600" dirty="0">
                <a:solidFill>
                  <a:srgbClr val="002060"/>
                </a:solidFill>
              </a:rPr>
              <a:t>3</a:t>
            </a:r>
            <a:r>
              <a:rPr lang="ko-KR" altLang="en-US" sz="1600" dirty="0">
                <a:solidFill>
                  <a:srgbClr val="002060"/>
                </a:solidFill>
              </a:rPr>
              <a:t>만</a:t>
            </a:r>
            <a:r>
              <a:rPr lang="en-US" altLang="ko-KR" sz="1600" dirty="0">
                <a:solidFill>
                  <a:srgbClr val="002060"/>
                </a:solidFill>
              </a:rPr>
              <a:t>870</a:t>
            </a:r>
            <a:r>
              <a:rPr lang="ko-KR" altLang="en-US" sz="1600" dirty="0">
                <a:solidFill>
                  <a:srgbClr val="002060"/>
                </a:solidFill>
              </a:rPr>
              <a:t>명에게 해당 시스템 이용권한을 줘 치안 현장에서 활용하도록 할 방침이다</a:t>
            </a:r>
            <a:r>
              <a:rPr lang="en-US" altLang="ko-KR" sz="1600" dirty="0">
                <a:solidFill>
                  <a:srgbClr val="002060"/>
                </a:solidFill>
              </a:rPr>
              <a:t>. </a:t>
            </a:r>
            <a:r>
              <a:rPr lang="ko-KR" altLang="en-US" sz="1600" dirty="0">
                <a:solidFill>
                  <a:srgbClr val="002060"/>
                </a:solidFill>
              </a:rPr>
              <a:t>현장에서 확보된 용의자 얼굴과 과거 동일 범죄자의 얼굴을 </a:t>
            </a:r>
            <a:r>
              <a:rPr lang="en-US" altLang="ko-KR" sz="1600" dirty="0">
                <a:solidFill>
                  <a:srgbClr val="002060"/>
                </a:solidFill>
              </a:rPr>
              <a:t>3</a:t>
            </a:r>
            <a:r>
              <a:rPr lang="ko-KR" altLang="en-US" sz="1600" dirty="0">
                <a:solidFill>
                  <a:srgbClr val="002060"/>
                </a:solidFill>
              </a:rPr>
              <a:t>차원으로 비교</a:t>
            </a:r>
            <a:r>
              <a:rPr lang="en-US" altLang="ko-KR" sz="1600" dirty="0">
                <a:solidFill>
                  <a:srgbClr val="002060"/>
                </a:solidFill>
              </a:rPr>
              <a:t>·</a:t>
            </a:r>
            <a:r>
              <a:rPr lang="ko-KR" altLang="en-US" sz="1600" dirty="0">
                <a:solidFill>
                  <a:srgbClr val="002060"/>
                </a:solidFill>
              </a:rPr>
              <a:t>검색해 신속한 신원확인과 수사가 가능해질 것으로 기대된다</a:t>
            </a:r>
            <a:r>
              <a:rPr lang="en-US" altLang="ko-KR" sz="1600" dirty="0">
                <a:solidFill>
                  <a:srgbClr val="002060"/>
                </a:solidFill>
              </a:rPr>
              <a:t>.  </a:t>
            </a:r>
            <a:r>
              <a:rPr lang="ko-KR" altLang="en-US" sz="1600" dirty="0">
                <a:solidFill>
                  <a:srgbClr val="002060"/>
                </a:solidFill>
              </a:rPr>
              <a:t/>
            </a:r>
            <a:br>
              <a:rPr lang="ko-KR" altLang="en-US" sz="1600" dirty="0">
                <a:solidFill>
                  <a:srgbClr val="002060"/>
                </a:solidFill>
              </a:rPr>
            </a:br>
            <a:endParaRPr lang="en-US" altLang="ko-KR" sz="16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600" dirty="0" smtClean="0">
                <a:solidFill>
                  <a:srgbClr val="002060"/>
                </a:solidFill>
              </a:rPr>
              <a:t>지난해 </a:t>
            </a:r>
            <a:r>
              <a:rPr lang="ko-KR" altLang="en-US" sz="1600" dirty="0">
                <a:solidFill>
                  <a:srgbClr val="002060"/>
                </a:solidFill>
              </a:rPr>
              <a:t>연말기준</a:t>
            </a:r>
            <a:r>
              <a:rPr lang="en-US" altLang="ko-KR" sz="1600" dirty="0">
                <a:solidFill>
                  <a:srgbClr val="002060"/>
                </a:solidFill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</a:rPr>
              <a:t>경찰의 </a:t>
            </a:r>
            <a:r>
              <a:rPr lang="en-US" altLang="ko-KR" sz="1600" dirty="0">
                <a:solidFill>
                  <a:srgbClr val="002060"/>
                </a:solidFill>
              </a:rPr>
              <a:t>3D </a:t>
            </a:r>
            <a:r>
              <a:rPr lang="ko-KR" altLang="en-US" sz="1600" dirty="0">
                <a:solidFill>
                  <a:srgbClr val="002060"/>
                </a:solidFill>
              </a:rPr>
              <a:t>얼굴인식 데이터베이스</a:t>
            </a:r>
            <a:r>
              <a:rPr lang="en-US" altLang="ko-KR" sz="1600" dirty="0">
                <a:solidFill>
                  <a:srgbClr val="002060"/>
                </a:solidFill>
              </a:rPr>
              <a:t>(DB)</a:t>
            </a:r>
            <a:r>
              <a:rPr lang="ko-KR" altLang="en-US" sz="1600" dirty="0">
                <a:solidFill>
                  <a:srgbClr val="002060"/>
                </a:solidFill>
              </a:rPr>
              <a:t>에 오른 </a:t>
            </a:r>
            <a:r>
              <a:rPr lang="en-US" altLang="ko-KR" sz="1600" dirty="0">
                <a:solidFill>
                  <a:srgbClr val="002060"/>
                </a:solidFill>
              </a:rPr>
              <a:t>9</a:t>
            </a:r>
            <a:r>
              <a:rPr lang="ko-KR" altLang="en-US" sz="1600" dirty="0">
                <a:solidFill>
                  <a:srgbClr val="002060"/>
                </a:solidFill>
              </a:rPr>
              <a:t>대 수법 범죄자의 사진은 </a:t>
            </a:r>
            <a:r>
              <a:rPr lang="en-US" altLang="ko-KR" sz="1600" dirty="0">
                <a:solidFill>
                  <a:srgbClr val="002060"/>
                </a:solidFill>
              </a:rPr>
              <a:t>13</a:t>
            </a:r>
            <a:r>
              <a:rPr lang="ko-KR" altLang="en-US" sz="1600" dirty="0">
                <a:solidFill>
                  <a:srgbClr val="002060"/>
                </a:solidFill>
              </a:rPr>
              <a:t>만</a:t>
            </a:r>
            <a:r>
              <a:rPr lang="en-US" altLang="ko-KR" sz="1600" dirty="0">
                <a:solidFill>
                  <a:srgbClr val="002060"/>
                </a:solidFill>
              </a:rPr>
              <a:t>7000</a:t>
            </a:r>
            <a:r>
              <a:rPr lang="ko-KR" altLang="en-US" sz="1600" dirty="0">
                <a:solidFill>
                  <a:srgbClr val="002060"/>
                </a:solidFill>
              </a:rPr>
              <a:t>건이다</a:t>
            </a:r>
            <a:r>
              <a:rPr lang="en-US" altLang="ko-KR" sz="1600" dirty="0">
                <a:solidFill>
                  <a:srgbClr val="002060"/>
                </a:solidFill>
              </a:rPr>
              <a:t>.  </a:t>
            </a:r>
            <a:r>
              <a:rPr lang="ko-KR" altLang="en-US" sz="1600" dirty="0">
                <a:solidFill>
                  <a:srgbClr val="002060"/>
                </a:solidFill>
              </a:rPr>
              <a:t/>
            </a:r>
            <a:br>
              <a:rPr lang="ko-KR" altLang="en-US" sz="1600" dirty="0">
                <a:solidFill>
                  <a:srgbClr val="002060"/>
                </a:solidFill>
              </a:rPr>
            </a:br>
            <a:endParaRPr lang="en-US" altLang="ko-KR" sz="16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600" dirty="0" smtClean="0">
                <a:solidFill>
                  <a:srgbClr val="002060"/>
                </a:solidFill>
              </a:rPr>
              <a:t>경찰청은 </a:t>
            </a:r>
            <a:r>
              <a:rPr lang="ko-KR" altLang="en-US" sz="1600" dirty="0">
                <a:solidFill>
                  <a:srgbClr val="002060"/>
                </a:solidFill>
              </a:rPr>
              <a:t>앞으로 정면</a:t>
            </a:r>
            <a:r>
              <a:rPr lang="en-US" altLang="ko-KR" sz="1600" dirty="0">
                <a:solidFill>
                  <a:srgbClr val="002060"/>
                </a:solidFill>
              </a:rPr>
              <a:t>·</a:t>
            </a:r>
            <a:r>
              <a:rPr lang="ko-KR" altLang="en-US" sz="1600" dirty="0">
                <a:solidFill>
                  <a:srgbClr val="002060"/>
                </a:solidFill>
              </a:rPr>
              <a:t>측면 등 다양한 포즈의 사진을 확보해 얼굴인식 성능을 높일 계획이다</a:t>
            </a:r>
            <a:r>
              <a:rPr lang="en-US" altLang="ko-KR" sz="1600" dirty="0">
                <a:solidFill>
                  <a:srgbClr val="002060"/>
                </a:solidFill>
              </a:rPr>
              <a:t>. </a:t>
            </a:r>
            <a:endParaRPr lang="ko-KR" altLang="en-US" sz="1600" dirty="0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5536" y="2708920"/>
            <a:ext cx="8229600" cy="12525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ko-KR" altLang="en-US" sz="5000" dirty="0" smtClean="0"/>
              <a:t>영장주의에 대한 위협</a:t>
            </a:r>
            <a:endParaRPr lang="ko-KR" alt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강제수사와 영장주의</a:t>
            </a:r>
            <a:endParaRPr lang="ko-KR" alt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/>
              <a:t>형사소송법의 대원칙</a:t>
            </a:r>
            <a:endParaRPr lang="ko-KR" alt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직사각형 14"/>
          <p:cNvSpPr/>
          <p:nvPr/>
        </p:nvSpPr>
        <p:spPr>
          <a:xfrm>
            <a:off x="683568" y="1997839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형사소송법의 영장주의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endParaRPr lang="en-US" altLang="ko-KR" b="1" dirty="0" smtClean="0">
              <a:solidFill>
                <a:srgbClr val="002060"/>
              </a:solidFill>
            </a:endParaRPr>
          </a:p>
          <a:p>
            <a:r>
              <a:rPr lang="ko-KR" altLang="en-US" b="1" dirty="0" smtClean="0">
                <a:solidFill>
                  <a:srgbClr val="002060"/>
                </a:solidFill>
              </a:rPr>
              <a:t>제</a:t>
            </a:r>
            <a:r>
              <a:rPr lang="en-US" altLang="ko-KR" b="1" dirty="0" smtClean="0">
                <a:solidFill>
                  <a:srgbClr val="002060"/>
                </a:solidFill>
              </a:rPr>
              <a:t>199</a:t>
            </a:r>
            <a:r>
              <a:rPr lang="ko-KR" altLang="en-US" b="1" dirty="0" smtClean="0">
                <a:solidFill>
                  <a:srgbClr val="002060"/>
                </a:solidFill>
              </a:rPr>
              <a:t>조</a:t>
            </a:r>
            <a:r>
              <a:rPr lang="en-US" altLang="ko-KR" b="1" dirty="0" smtClean="0">
                <a:solidFill>
                  <a:srgbClr val="002060"/>
                </a:solidFill>
              </a:rPr>
              <a:t>(</a:t>
            </a:r>
            <a:r>
              <a:rPr lang="ko-KR" altLang="en-US" b="1" dirty="0" smtClean="0">
                <a:solidFill>
                  <a:srgbClr val="002060"/>
                </a:solidFill>
              </a:rPr>
              <a:t>수사와 필요한 조사</a:t>
            </a:r>
            <a:r>
              <a:rPr lang="en-US" altLang="ko-KR" b="1" dirty="0" smtClean="0">
                <a:solidFill>
                  <a:srgbClr val="002060"/>
                </a:solidFill>
              </a:rPr>
              <a:t>)</a:t>
            </a:r>
            <a:r>
              <a:rPr lang="ko-KR" altLang="en-US" dirty="0" smtClean="0">
                <a:solidFill>
                  <a:srgbClr val="002060"/>
                </a:solidFill>
              </a:rPr>
              <a:t> ①수사에 관하여는 그 목적을 달성하기 위하여 필요한 조사를 할 수 있다</a:t>
            </a:r>
            <a:r>
              <a:rPr lang="en-US" altLang="ko-KR" dirty="0" smtClean="0">
                <a:solidFill>
                  <a:srgbClr val="002060"/>
                </a:solidFill>
              </a:rPr>
              <a:t>. </a:t>
            </a:r>
            <a:r>
              <a:rPr lang="ko-KR" altLang="en-US" dirty="0" smtClean="0">
                <a:solidFill>
                  <a:srgbClr val="002060"/>
                </a:solidFill>
              </a:rPr>
              <a:t>다만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강제처분은 이 법률에 특별한 규정이 있는 경우에 한하며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필요한 최소한도의 범위 안에서만 하여야 한다</a:t>
            </a:r>
            <a:r>
              <a:rPr lang="en-US" altLang="ko-KR" dirty="0" smtClean="0">
                <a:solidFill>
                  <a:srgbClr val="002060"/>
                </a:solidFill>
              </a:rPr>
              <a:t>.  </a:t>
            </a:r>
            <a:endParaRPr lang="ko-KR" altLang="en-US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②수사에 관하여는 공무소 기타 공사단체에 조회하여 필요한 사항의 보고를 요구할 수 있다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“</a:t>
            </a:r>
            <a:r>
              <a:rPr lang="ko-KR" altLang="en-US" dirty="0" smtClean="0">
                <a:solidFill>
                  <a:srgbClr val="002060"/>
                </a:solidFill>
              </a:rPr>
              <a:t>공무소 기타 공사단체에 조회하여 필요한 사항의 보고를 받을 수 있다</a:t>
            </a:r>
            <a:r>
              <a:rPr lang="en-US" altLang="ko-KR" dirty="0" smtClean="0">
                <a:solidFill>
                  <a:srgbClr val="002060"/>
                </a:solidFill>
              </a:rPr>
              <a:t>”</a:t>
            </a: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개인정보의 목적 외 이용에 해당할 경우는 개인에 대한 기본권 제한이므로 원칙적으로 영장주의가 적용되어야 함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ko-KR" altLang="en-US" sz="2000" dirty="0" smtClean="0"/>
              <a:t>개인정보보호법 수사 목적 포괄적 허용</a:t>
            </a:r>
            <a:endParaRPr lang="en-US" altLang="ko-KR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/>
              <a:t>개인정보보호법의</a:t>
            </a:r>
            <a:r>
              <a:rPr lang="en-US" altLang="ko-KR" sz="3400" dirty="0" smtClean="0"/>
              <a:t> </a:t>
            </a:r>
            <a:r>
              <a:rPr lang="ko-KR" altLang="en-US" sz="3400" dirty="0" smtClean="0"/>
              <a:t>반격</a:t>
            </a:r>
            <a:endParaRPr lang="ko-KR" altLang="en-US" sz="3400" dirty="0"/>
          </a:p>
        </p:txBody>
      </p:sp>
      <p:sp>
        <p:nvSpPr>
          <p:cNvPr id="4" name="직사각형 3"/>
          <p:cNvSpPr/>
          <p:nvPr/>
        </p:nvSpPr>
        <p:spPr>
          <a:xfrm>
            <a:off x="611560" y="227483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개인정보보호법 </a:t>
            </a:r>
            <a:r>
              <a:rPr lang="en-US" altLang="ko-KR" dirty="0" smtClean="0">
                <a:solidFill>
                  <a:srgbClr val="002060"/>
                </a:solidFill>
              </a:rPr>
              <a:t>18</a:t>
            </a:r>
            <a:r>
              <a:rPr lang="ko-KR" altLang="en-US" dirty="0" smtClean="0">
                <a:solidFill>
                  <a:srgbClr val="002060"/>
                </a:solidFill>
              </a:rPr>
              <a:t>조 </a:t>
            </a:r>
            <a:r>
              <a:rPr lang="en-US" altLang="ko-KR" dirty="0" smtClean="0">
                <a:solidFill>
                  <a:srgbClr val="002060"/>
                </a:solidFill>
              </a:rPr>
              <a:t>2</a:t>
            </a:r>
            <a:r>
              <a:rPr lang="ko-KR" altLang="en-US" dirty="0" smtClean="0">
                <a:solidFill>
                  <a:srgbClr val="002060"/>
                </a:solidFill>
              </a:rPr>
              <a:t>항 </a:t>
            </a:r>
            <a:r>
              <a:rPr lang="en-US" altLang="ko-KR" dirty="0" smtClean="0">
                <a:solidFill>
                  <a:srgbClr val="002060"/>
                </a:solidFill>
              </a:rPr>
              <a:t>7</a:t>
            </a:r>
            <a:r>
              <a:rPr lang="ko-KR" altLang="en-US" dirty="0" smtClean="0">
                <a:solidFill>
                  <a:srgbClr val="002060"/>
                </a:solidFill>
              </a:rPr>
              <a:t>호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endParaRPr lang="en-US" altLang="ko-KR" dirty="0">
              <a:solidFill>
                <a:srgbClr val="00206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수사에 필요한 정보수집 포괄 허용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endParaRPr lang="en-US" altLang="ko-KR" dirty="0" smtClean="0">
              <a:solidFill>
                <a:srgbClr val="002060"/>
              </a:solidFill>
            </a:endParaRPr>
          </a:p>
          <a:p>
            <a:pPr lvl="2"/>
            <a:r>
              <a:rPr lang="en-US" altLang="ko-KR" dirty="0" smtClean="0">
                <a:solidFill>
                  <a:srgbClr val="002060"/>
                </a:solidFill>
              </a:rPr>
              <a:t>“</a:t>
            </a:r>
            <a:r>
              <a:rPr lang="ko-KR" altLang="en-US" dirty="0" err="1" smtClean="0">
                <a:solidFill>
                  <a:srgbClr val="002060"/>
                </a:solidFill>
              </a:rPr>
              <a:t>개인정보처리자는</a:t>
            </a:r>
            <a:r>
              <a:rPr lang="ko-KR" altLang="en-US" dirty="0" smtClean="0">
                <a:solidFill>
                  <a:srgbClr val="002060"/>
                </a:solidFill>
              </a:rPr>
              <a:t> </a:t>
            </a:r>
            <a:r>
              <a:rPr lang="ko-KR" altLang="en-US" b="1" u="sng" dirty="0" smtClean="0">
                <a:solidFill>
                  <a:srgbClr val="002060"/>
                </a:solidFill>
              </a:rPr>
              <a:t>범죄의 수사와 공소의 제기 및 유지를 위하여 필요한 경우</a:t>
            </a:r>
            <a:r>
              <a:rPr lang="ko-KR" altLang="en-US" dirty="0" smtClean="0">
                <a:solidFill>
                  <a:srgbClr val="002060"/>
                </a:solidFill>
              </a:rPr>
              <a:t> 정보주체 또는 제</a:t>
            </a:r>
            <a:r>
              <a:rPr lang="en-US" altLang="ko-KR" dirty="0" smtClean="0">
                <a:solidFill>
                  <a:srgbClr val="002060"/>
                </a:solidFill>
              </a:rPr>
              <a:t>3</a:t>
            </a:r>
            <a:r>
              <a:rPr lang="ko-KR" altLang="en-US" dirty="0" smtClean="0">
                <a:solidFill>
                  <a:srgbClr val="002060"/>
                </a:solidFill>
              </a:rPr>
              <a:t>자의 이익을 부당하게 침해할 우려가 있을 때를 제외하고는 개인정보를 목적 외의 용도로 이용하거나 이를 제</a:t>
            </a:r>
            <a:r>
              <a:rPr lang="en-US" altLang="ko-KR" dirty="0" smtClean="0">
                <a:solidFill>
                  <a:srgbClr val="002060"/>
                </a:solidFill>
              </a:rPr>
              <a:t>3</a:t>
            </a:r>
            <a:r>
              <a:rPr lang="ko-KR" altLang="en-US" dirty="0" smtClean="0">
                <a:solidFill>
                  <a:srgbClr val="002060"/>
                </a:solidFill>
              </a:rPr>
              <a:t>자에게 제공할 수 있다</a:t>
            </a:r>
            <a:r>
              <a:rPr lang="en-US" altLang="ko-KR" dirty="0" smtClean="0">
                <a:solidFill>
                  <a:srgbClr val="002060"/>
                </a:solidFill>
              </a:rPr>
              <a:t>.”</a:t>
            </a:r>
          </a:p>
          <a:p>
            <a:pPr lvl="2"/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영장주의를 무력화시키는 전가의 보도로 활용되는 규정</a:t>
            </a:r>
            <a:endParaRPr lang="en-US" altLang="ko-KR" dirty="0" smtClean="0">
              <a:solidFill>
                <a:srgbClr val="002060"/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5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개인정보보호법 제</a:t>
            </a:r>
            <a:r>
              <a:rPr lang="en-US" altLang="ko-KR" sz="2000" dirty="0" smtClean="0"/>
              <a:t>18</a:t>
            </a:r>
            <a:r>
              <a:rPr lang="ko-KR" altLang="en-US" sz="2000" dirty="0" smtClean="0"/>
              <a:t>조에 따른 수사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err="1" smtClean="0"/>
              <a:t>무영장</a:t>
            </a:r>
            <a:r>
              <a:rPr lang="ko-KR" altLang="en-US" sz="3400" dirty="0" smtClean="0"/>
              <a:t> 수사의 관행</a:t>
            </a:r>
            <a:endParaRPr lang="ko-KR" altLang="en-US" sz="3400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4" name="그림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59046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38264"/>
            <a:ext cx="7349362" cy="157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69127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4211960" y="2204864"/>
            <a:ext cx="23042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835696" y="3717032"/>
            <a:ext cx="23042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115616" y="4941168"/>
            <a:ext cx="19442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43608" y="544522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5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/>
              <a:t>개인정보보호법 제</a:t>
            </a:r>
            <a:r>
              <a:rPr lang="en-US" altLang="ko-KR" sz="2000" dirty="0"/>
              <a:t>18</a:t>
            </a:r>
            <a:r>
              <a:rPr lang="ko-KR" altLang="en-US" sz="2000" dirty="0"/>
              <a:t>조에 따른 </a:t>
            </a:r>
            <a:r>
              <a:rPr lang="ko-KR" altLang="en-US" sz="2000" dirty="0" smtClean="0"/>
              <a:t>수사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err="1" smtClean="0"/>
              <a:t>무영장</a:t>
            </a:r>
            <a:r>
              <a:rPr lang="ko-KR" altLang="en-US" sz="3400" dirty="0" smtClean="0"/>
              <a:t> 수사의 관행</a:t>
            </a:r>
            <a:endParaRPr lang="ko-KR" altLang="en-US" sz="34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42843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043608" y="5157192"/>
            <a:ext cx="6912768" cy="9361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AVNI(</a:t>
            </a:r>
            <a:r>
              <a:rPr lang="ko-KR" altLang="en-US" dirty="0" smtClean="0"/>
              <a:t>자동차량인식기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차량 번호를 자동 인식하여 보관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2014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월의 경우 한 달 동안 </a:t>
            </a:r>
            <a:r>
              <a:rPr lang="en-US" altLang="ko-KR" dirty="0" smtClean="0"/>
              <a:t>23,839,920</a:t>
            </a:r>
            <a:r>
              <a:rPr lang="ko-KR" altLang="en-US" dirty="0" smtClean="0"/>
              <a:t>건 보유한 것으로 알려짐</a:t>
            </a:r>
            <a:r>
              <a:rPr lang="en-US" altLang="ko-KR" dirty="0" smtClean="0"/>
              <a:t>(</a:t>
            </a:r>
            <a:r>
              <a:rPr lang="ko-KR" altLang="en-US" dirty="0" smtClean="0"/>
              <a:t>진선미 의원 보도자료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899592" y="3933056"/>
            <a:ext cx="23042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4788024" y="3645023"/>
            <a:ext cx="3240360" cy="432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7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ko-KR" altLang="ko-KR" sz="2400" dirty="0"/>
          </a:p>
          <a:p>
            <a:r>
              <a:rPr lang="ko-KR" altLang="ko-KR" sz="2000" dirty="0"/>
              <a:t>경찰서 </a:t>
            </a:r>
            <a:r>
              <a:rPr lang="en-US" altLang="ko-KR" sz="2000" dirty="0"/>
              <a:t>&lt;</a:t>
            </a:r>
            <a:r>
              <a:rPr lang="ko-KR" altLang="ko-KR" sz="2000" dirty="0"/>
              <a:t>소재추적 수사사항 보고서</a:t>
            </a:r>
            <a:r>
              <a:rPr lang="en-US" altLang="ko-KR" sz="2000" dirty="0"/>
              <a:t>&gt;</a:t>
            </a:r>
            <a:r>
              <a:rPr lang="ko-KR" altLang="ko-KR" sz="2000" dirty="0"/>
              <a:t> 일부</a:t>
            </a:r>
            <a:endParaRPr lang="ko-KR" altLang="en-US" sz="2000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err="1"/>
              <a:t>무영장</a:t>
            </a:r>
            <a:r>
              <a:rPr lang="ko-KR" altLang="en-US" sz="3400" dirty="0"/>
              <a:t> 수사의 관행</a:t>
            </a:r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4" name="그림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364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588" y="2454735"/>
            <a:ext cx="5004556" cy="119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588" y="3930899"/>
            <a:ext cx="5364596" cy="187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407" y="6091139"/>
            <a:ext cx="5292588" cy="58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폭발 1 10"/>
          <p:cNvSpPr/>
          <p:nvPr/>
        </p:nvSpPr>
        <p:spPr>
          <a:xfrm>
            <a:off x="6372200" y="2348880"/>
            <a:ext cx="2592288" cy="3888432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정보주체는 아무 것도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알 수 없음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115616" y="3284984"/>
            <a:ext cx="367240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15616" y="2852936"/>
            <a:ext cx="410445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43608" y="5445224"/>
            <a:ext cx="367240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43608" y="6309320"/>
            <a:ext cx="475252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21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+mn-ea"/>
              </a:rPr>
              <a:t>개인정보보호법 제</a:t>
            </a:r>
            <a:r>
              <a:rPr lang="en-US" altLang="ko-KR" sz="2000" dirty="0" smtClean="0">
                <a:latin typeface="+mn-ea"/>
              </a:rPr>
              <a:t>18</a:t>
            </a:r>
            <a:r>
              <a:rPr lang="ko-KR" altLang="en-US" sz="2000" dirty="0" smtClean="0">
                <a:latin typeface="+mn-ea"/>
              </a:rPr>
              <a:t>조에 따른 수사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400" dirty="0" smtClean="0"/>
              <a:t>후불교통카드 이용정보의 </a:t>
            </a:r>
            <a:r>
              <a:rPr lang="ko-KR" altLang="en-US" dirty="0" smtClean="0"/>
              <a:t>예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17</a:t>
            </a:fld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1558729"/>
              </p:ext>
            </p:extLst>
          </p:nvPr>
        </p:nvGraphicFramePr>
        <p:xfrm>
          <a:off x="5076056" y="2420937"/>
          <a:ext cx="3889375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6" name="Picture 4" descr="https://upload.wikimedia.org/wikipedia/commons/c/c0/TrafficPayCard_of_Kore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407" y="1526332"/>
            <a:ext cx="3827661" cy="4473819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619672" y="6237312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dirty="0" smtClean="0">
                <a:solidFill>
                  <a:schemeClr val="tx1"/>
                </a:solidFill>
              </a:rPr>
              <a:t>By</a:t>
            </a:r>
            <a:r>
              <a:rPr lang="ko-KR" altLang="en-US" sz="1100" dirty="0" smtClean="0">
                <a:solidFill>
                  <a:schemeClr val="tx1"/>
                </a:solidFill>
              </a:rPr>
              <a:t>  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Syonsi</a:t>
            </a:r>
            <a:r>
              <a:rPr lang="en-US" altLang="ko-KR" sz="1100" dirty="0" smtClean="0">
                <a:solidFill>
                  <a:schemeClr val="tx1"/>
                </a:solidFill>
              </a:rPr>
              <a:t>(Public</a:t>
            </a:r>
            <a:r>
              <a:rPr lang="ko-KR" altLang="en-US" sz="1100" dirty="0" smtClean="0">
                <a:solidFill>
                  <a:schemeClr val="tx1"/>
                </a:solidFill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</a:rPr>
              <a:t>domain)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>
                <a:latin typeface="+mn-ea"/>
              </a:rPr>
              <a:t>제</a:t>
            </a:r>
            <a:r>
              <a:rPr lang="en-US" altLang="ko-KR" sz="2000" dirty="0">
                <a:latin typeface="+mn-ea"/>
              </a:rPr>
              <a:t>32</a:t>
            </a:r>
            <a:r>
              <a:rPr lang="ko-KR" altLang="en-US" sz="2000" dirty="0">
                <a:latin typeface="+mn-ea"/>
              </a:rPr>
              <a:t>조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개인정보파일의 등록 및 공개</a:t>
            </a:r>
            <a:r>
              <a:rPr lang="en-US" altLang="ko-KR" sz="2000" dirty="0" smtClean="0">
                <a:latin typeface="+mn-ea"/>
              </a:rPr>
              <a:t>)</a:t>
            </a:r>
            <a:r>
              <a:rPr lang="ko-KR" altLang="en-US" sz="2000" dirty="0" smtClean="0">
                <a:latin typeface="+mn-ea"/>
              </a:rPr>
              <a:t>의 예외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err="1" smtClean="0"/>
              <a:t>통제받지</a:t>
            </a:r>
            <a:r>
              <a:rPr lang="ko-KR" altLang="en-US" sz="3400" dirty="0" smtClean="0"/>
              <a:t> 않는 수사기관</a:t>
            </a:r>
            <a:endParaRPr lang="ko-KR" alt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767407" y="1482164"/>
            <a:ext cx="770485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>
                <a:solidFill>
                  <a:srgbClr val="002060"/>
                </a:solidFill>
              </a:rPr>
              <a:t>공공기관 </a:t>
            </a:r>
            <a:r>
              <a:rPr lang="ko-KR" altLang="en-US" dirty="0">
                <a:solidFill>
                  <a:srgbClr val="002060"/>
                </a:solidFill>
              </a:rPr>
              <a:t>보유 개인정보파일 등록 및 </a:t>
            </a:r>
            <a:r>
              <a:rPr lang="ko-KR" altLang="en-US" dirty="0" smtClean="0">
                <a:solidFill>
                  <a:srgbClr val="002060"/>
                </a:solidFill>
              </a:rPr>
              <a:t>공개제도</a:t>
            </a:r>
            <a:r>
              <a:rPr lang="en-US" altLang="ko-KR" dirty="0" smtClean="0">
                <a:solidFill>
                  <a:srgbClr val="002060"/>
                </a:solidFill>
              </a:rPr>
              <a:t>(</a:t>
            </a:r>
            <a:r>
              <a:rPr lang="ko-KR" altLang="en-US" dirty="0" smtClean="0">
                <a:solidFill>
                  <a:srgbClr val="002060"/>
                </a:solidFill>
              </a:rPr>
              <a:t>개인정보보호법 제</a:t>
            </a:r>
            <a:r>
              <a:rPr lang="en-US" altLang="ko-KR" dirty="0" smtClean="0">
                <a:solidFill>
                  <a:srgbClr val="002060"/>
                </a:solidFill>
              </a:rPr>
              <a:t>32</a:t>
            </a:r>
            <a:r>
              <a:rPr lang="ko-KR" altLang="en-US" dirty="0" smtClean="0">
                <a:solidFill>
                  <a:srgbClr val="002060"/>
                </a:solidFill>
              </a:rPr>
              <a:t>조</a:t>
            </a:r>
            <a:r>
              <a:rPr lang="en-US" altLang="ko-KR" dirty="0" smtClean="0">
                <a:solidFill>
                  <a:srgbClr val="002060"/>
                </a:solidFill>
              </a:rPr>
              <a:t>)</a:t>
            </a:r>
            <a:endParaRPr lang="en-US" altLang="ko-KR" dirty="0">
              <a:solidFill>
                <a:srgbClr val="002060"/>
              </a:solidFill>
            </a:endParaRPr>
          </a:p>
          <a:p>
            <a:pPr lvl="1" algn="just"/>
            <a:endParaRPr lang="en-US" altLang="ko-KR" sz="1500" dirty="0" smtClean="0">
              <a:solidFill>
                <a:srgbClr val="002060"/>
              </a:solidFill>
            </a:endParaRPr>
          </a:p>
          <a:p>
            <a:pPr lvl="1" algn="just"/>
            <a:r>
              <a:rPr lang="ko-KR" altLang="en-US" sz="1500" dirty="0" smtClean="0">
                <a:solidFill>
                  <a:srgbClr val="002060"/>
                </a:solidFill>
              </a:rPr>
              <a:t>개인정보파일 등록제도의 취지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 algn="just"/>
            <a:r>
              <a:rPr lang="ko-KR" altLang="en-US" sz="1500" dirty="0" smtClean="0">
                <a:solidFill>
                  <a:srgbClr val="002060"/>
                </a:solidFill>
              </a:rPr>
              <a:t>공공기관이 보유하는 개인정보파일의 유형을 행정자치부장관에게 등록하게 하는 것</a:t>
            </a:r>
            <a:endParaRPr lang="en-US" altLang="ko-KR" sz="1500" dirty="0">
              <a:solidFill>
                <a:srgbClr val="002060"/>
              </a:solidFill>
            </a:endParaRPr>
          </a:p>
          <a:p>
            <a:pPr lvl="2" algn="just"/>
            <a:r>
              <a:rPr lang="ko-KR" altLang="en-US" sz="1500" dirty="0">
                <a:solidFill>
                  <a:srgbClr val="002060"/>
                </a:solidFill>
              </a:rPr>
              <a:t>개인정보파일의 </a:t>
            </a:r>
            <a:r>
              <a:rPr lang="ko-KR" altLang="en-US" sz="1500" dirty="0" smtClean="0">
                <a:solidFill>
                  <a:srgbClr val="002060"/>
                </a:solidFill>
              </a:rPr>
              <a:t>명칭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개인정보파일의 </a:t>
            </a:r>
            <a:r>
              <a:rPr lang="ko-KR" altLang="en-US" sz="1500" dirty="0">
                <a:solidFill>
                  <a:srgbClr val="002060"/>
                </a:solidFill>
              </a:rPr>
              <a:t>운영 근거 및 </a:t>
            </a:r>
            <a:r>
              <a:rPr lang="ko-KR" altLang="en-US" sz="1500" dirty="0" smtClean="0">
                <a:solidFill>
                  <a:srgbClr val="002060"/>
                </a:solidFill>
              </a:rPr>
              <a:t>목적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개인정보파일에 </a:t>
            </a:r>
            <a:r>
              <a:rPr lang="ko-KR" altLang="en-US" sz="1500" dirty="0">
                <a:solidFill>
                  <a:srgbClr val="002060"/>
                </a:solidFill>
              </a:rPr>
              <a:t>기록되는 개인정보의 </a:t>
            </a:r>
            <a:r>
              <a:rPr lang="ko-KR" altLang="en-US" sz="1500" dirty="0" smtClean="0">
                <a:solidFill>
                  <a:srgbClr val="002060"/>
                </a:solidFill>
              </a:rPr>
              <a:t>항목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개인정보의 처리방법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개인정보의 보유기간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개인정보를 </a:t>
            </a:r>
            <a:r>
              <a:rPr lang="ko-KR" altLang="en-US" sz="1500" dirty="0">
                <a:solidFill>
                  <a:srgbClr val="002060"/>
                </a:solidFill>
              </a:rPr>
              <a:t>통상적 또는 반복적으로 제공하는 경우에는 그 제공받는 자 </a:t>
            </a:r>
            <a:r>
              <a:rPr lang="ko-KR" altLang="en-US" sz="1500" dirty="0" smtClean="0">
                <a:solidFill>
                  <a:srgbClr val="002060"/>
                </a:solidFill>
              </a:rPr>
              <a:t>등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 algn="just"/>
            <a:r>
              <a:rPr lang="ko-KR" altLang="en-US" sz="1500" dirty="0" smtClean="0">
                <a:solidFill>
                  <a:srgbClr val="002060"/>
                </a:solidFill>
              </a:rPr>
              <a:t>구체적 개인정보를 등록하도록 하는 것이 아니라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개인정보파일의 유형을 등록하게 하는 것 </a:t>
            </a:r>
            <a:endParaRPr lang="ko-KR" altLang="en-US" sz="1500" dirty="0">
              <a:solidFill>
                <a:srgbClr val="002060"/>
              </a:solidFill>
            </a:endParaRPr>
          </a:p>
          <a:p>
            <a:pPr lvl="1" algn="just"/>
            <a:r>
              <a:rPr lang="ko-KR" altLang="en-US" sz="1500" dirty="0" smtClean="0">
                <a:solidFill>
                  <a:srgbClr val="002060"/>
                </a:solidFill>
              </a:rPr>
              <a:t>무분별한 개인정보 수집에 대한 감독과 억제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 algn="just"/>
            <a:r>
              <a:rPr lang="ko-KR" altLang="en-US" sz="1500" dirty="0" smtClean="0">
                <a:solidFill>
                  <a:srgbClr val="002060"/>
                </a:solidFill>
              </a:rPr>
              <a:t>개인정보 영향평가 실시 여부를 판단할 수도 있음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 algn="just"/>
            <a:endParaRPr lang="en-US" altLang="ko-KR" sz="1500" dirty="0" smtClean="0">
              <a:solidFill>
                <a:srgbClr val="002060"/>
              </a:solidFill>
            </a:endParaRPr>
          </a:p>
          <a:p>
            <a:pPr algn="just"/>
            <a:r>
              <a:rPr lang="ko-KR" altLang="en-US" sz="1500" dirty="0" smtClean="0">
                <a:solidFill>
                  <a:srgbClr val="002060"/>
                </a:solidFill>
              </a:rPr>
              <a:t>           범죄수사 등의 개인정보파일은 예외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 algn="just"/>
            <a:r>
              <a:rPr lang="ko-KR" altLang="en-US" sz="1500" dirty="0" smtClean="0">
                <a:solidFill>
                  <a:srgbClr val="002060"/>
                </a:solidFill>
              </a:rPr>
              <a:t>범죄 </a:t>
            </a:r>
            <a:r>
              <a:rPr lang="ko-KR" altLang="en-US" sz="1500" dirty="0">
                <a:solidFill>
                  <a:srgbClr val="002060"/>
                </a:solidFill>
              </a:rPr>
              <a:t>수사에 관한 개인정보 파일은 </a:t>
            </a:r>
            <a:r>
              <a:rPr lang="ko-KR" altLang="en-US" sz="1500" dirty="0" smtClean="0">
                <a:solidFill>
                  <a:srgbClr val="002060"/>
                </a:solidFill>
              </a:rPr>
              <a:t>예외 규정을 두고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이들 파일에 대해서는 누구에게도 알리지 않음</a:t>
            </a:r>
            <a:r>
              <a:rPr lang="en-US" altLang="ko-KR" sz="1500" dirty="0" smtClean="0">
                <a:solidFill>
                  <a:srgbClr val="002060"/>
                </a:solidFill>
              </a:rPr>
              <a:t>.</a:t>
            </a:r>
            <a:endParaRPr lang="en-US" altLang="ko-KR" sz="1500" dirty="0">
              <a:solidFill>
                <a:srgbClr val="002060"/>
              </a:solidFill>
            </a:endParaRPr>
          </a:p>
          <a:p>
            <a:pPr lvl="2" algn="just"/>
            <a:r>
              <a:rPr lang="en-US" altLang="ko-KR" sz="1500" dirty="0">
                <a:solidFill>
                  <a:srgbClr val="002060"/>
                </a:solidFill>
              </a:rPr>
              <a:t>“</a:t>
            </a:r>
            <a:r>
              <a:rPr lang="ko-KR" altLang="en-US" sz="1500" dirty="0">
                <a:solidFill>
                  <a:srgbClr val="002060"/>
                </a:solidFill>
              </a:rPr>
              <a:t>국가 안전</a:t>
            </a:r>
            <a:r>
              <a:rPr lang="en-US" altLang="ko-KR" sz="1500" dirty="0">
                <a:solidFill>
                  <a:srgbClr val="002060"/>
                </a:solidFill>
              </a:rPr>
              <a:t>, </a:t>
            </a:r>
            <a:r>
              <a:rPr lang="ko-KR" altLang="en-US" sz="1500" dirty="0">
                <a:solidFill>
                  <a:srgbClr val="002060"/>
                </a:solidFill>
              </a:rPr>
              <a:t>외교상 비밀</a:t>
            </a:r>
            <a:r>
              <a:rPr lang="en-US" altLang="ko-KR" sz="1500" dirty="0">
                <a:solidFill>
                  <a:srgbClr val="002060"/>
                </a:solidFill>
              </a:rPr>
              <a:t>, </a:t>
            </a:r>
            <a:r>
              <a:rPr lang="ko-KR" altLang="en-US" sz="1500" dirty="0">
                <a:solidFill>
                  <a:srgbClr val="002060"/>
                </a:solidFill>
              </a:rPr>
              <a:t>그 밖에 국가의 중대한 이익에 관한 사항을 기록한 개인정보파일</a:t>
            </a:r>
            <a:r>
              <a:rPr lang="en-US" altLang="ko-KR" sz="1500" dirty="0">
                <a:solidFill>
                  <a:srgbClr val="002060"/>
                </a:solidFill>
              </a:rPr>
              <a:t>”</a:t>
            </a:r>
            <a:endParaRPr lang="ko-KR" altLang="en-US" sz="1500" dirty="0">
              <a:solidFill>
                <a:srgbClr val="002060"/>
              </a:solidFill>
            </a:endParaRPr>
          </a:p>
          <a:p>
            <a:pPr lvl="2" algn="just"/>
            <a:r>
              <a:rPr lang="en-US" altLang="ko-KR" sz="1500" dirty="0">
                <a:solidFill>
                  <a:srgbClr val="002060"/>
                </a:solidFill>
              </a:rPr>
              <a:t>“</a:t>
            </a:r>
            <a:r>
              <a:rPr lang="ko-KR" altLang="en-US" sz="1500" dirty="0">
                <a:solidFill>
                  <a:srgbClr val="002060"/>
                </a:solidFill>
              </a:rPr>
              <a:t>범죄의 수사</a:t>
            </a:r>
            <a:r>
              <a:rPr lang="en-US" altLang="ko-KR" sz="1500" dirty="0">
                <a:solidFill>
                  <a:srgbClr val="002060"/>
                </a:solidFill>
              </a:rPr>
              <a:t>, </a:t>
            </a:r>
            <a:r>
              <a:rPr lang="ko-KR" altLang="en-US" sz="1500" dirty="0">
                <a:solidFill>
                  <a:srgbClr val="002060"/>
                </a:solidFill>
              </a:rPr>
              <a:t>공소의 제기 및 유지</a:t>
            </a:r>
            <a:r>
              <a:rPr lang="en-US" altLang="ko-KR" sz="1500" dirty="0">
                <a:solidFill>
                  <a:srgbClr val="002060"/>
                </a:solidFill>
              </a:rPr>
              <a:t>, </a:t>
            </a:r>
            <a:r>
              <a:rPr lang="ko-KR" altLang="en-US" sz="1500" dirty="0">
                <a:solidFill>
                  <a:srgbClr val="002060"/>
                </a:solidFill>
              </a:rPr>
              <a:t>형 및 감호의 집행</a:t>
            </a:r>
            <a:r>
              <a:rPr lang="en-US" altLang="ko-KR" sz="1500" dirty="0">
                <a:solidFill>
                  <a:srgbClr val="002060"/>
                </a:solidFill>
              </a:rPr>
              <a:t>, </a:t>
            </a:r>
            <a:r>
              <a:rPr lang="ko-KR" altLang="en-US" sz="1500" dirty="0">
                <a:solidFill>
                  <a:srgbClr val="002060"/>
                </a:solidFill>
              </a:rPr>
              <a:t>교정처분</a:t>
            </a:r>
            <a:r>
              <a:rPr lang="en-US" altLang="ko-KR" sz="1500" dirty="0">
                <a:solidFill>
                  <a:srgbClr val="002060"/>
                </a:solidFill>
              </a:rPr>
              <a:t>, </a:t>
            </a:r>
            <a:r>
              <a:rPr lang="ko-KR" altLang="en-US" sz="1500" dirty="0">
                <a:solidFill>
                  <a:srgbClr val="002060"/>
                </a:solidFill>
              </a:rPr>
              <a:t>보호처분</a:t>
            </a:r>
            <a:r>
              <a:rPr lang="en-US" altLang="ko-KR" sz="1500" dirty="0">
                <a:solidFill>
                  <a:srgbClr val="002060"/>
                </a:solidFill>
              </a:rPr>
              <a:t>, </a:t>
            </a:r>
            <a:r>
              <a:rPr lang="ko-KR" altLang="en-US" sz="1500" dirty="0">
                <a:solidFill>
                  <a:srgbClr val="002060"/>
                </a:solidFill>
              </a:rPr>
              <a:t>보안관찰처분과 출입국관리에 관한 사항을 기록한 개인정보파일</a:t>
            </a:r>
            <a:r>
              <a:rPr lang="en-US" altLang="ko-KR" sz="1500" dirty="0" smtClean="0">
                <a:solidFill>
                  <a:srgbClr val="002060"/>
                </a:solidFill>
              </a:rPr>
              <a:t>”</a:t>
            </a:r>
          </a:p>
          <a:p>
            <a:pPr lvl="1" algn="just"/>
            <a:r>
              <a:rPr lang="ko-KR" altLang="en-US" sz="1500" dirty="0" smtClean="0">
                <a:solidFill>
                  <a:srgbClr val="002060"/>
                </a:solidFill>
              </a:rPr>
              <a:t>공개와 등록 중 일부는 공개를 제한할 수 있어도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등록은 허용해야 할 것임</a:t>
            </a:r>
            <a:r>
              <a:rPr lang="en-US" altLang="ko-KR" sz="1500" dirty="0" smtClean="0">
                <a:solidFill>
                  <a:srgbClr val="002060"/>
                </a:solidFill>
              </a:rPr>
              <a:t>.</a:t>
            </a:r>
            <a:endParaRPr lang="en-US" altLang="ko-KR" sz="1500" dirty="0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4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5536" y="2636912"/>
            <a:ext cx="8229600" cy="12525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ko-KR" altLang="en-US" sz="5000" dirty="0" smtClean="0"/>
              <a:t>수사기관</a:t>
            </a:r>
            <a:r>
              <a:rPr lang="en-US" altLang="ko-KR" sz="5000" dirty="0" smtClean="0"/>
              <a:t>, </a:t>
            </a:r>
            <a:br>
              <a:rPr lang="en-US" altLang="ko-KR" sz="5000" dirty="0" smtClean="0"/>
            </a:br>
            <a:r>
              <a:rPr lang="ko-KR" altLang="en-US" sz="5000" dirty="0" smtClean="0"/>
              <a:t>경찰의 개인정보 처리에 관한 법률 보완 필요</a:t>
            </a:r>
            <a:endParaRPr lang="ko-KR" alt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4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9552" y="2564904"/>
            <a:ext cx="8229600" cy="12525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ko-KR" altLang="en-US" sz="5000" dirty="0" smtClean="0"/>
              <a:t>새로운 환경</a:t>
            </a:r>
            <a:endParaRPr lang="ko-KR" altLang="en-US" sz="5000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새로운 입법 필요</a:t>
            </a:r>
            <a:endParaRPr lang="ko-KR" altLang="en-US" sz="20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979712" y="3076"/>
            <a:ext cx="6707088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/>
              <a:t>수사기관 개인정보 처리 입법 필요</a:t>
            </a:r>
            <a:endParaRPr lang="ko-KR" alt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844824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수사기관의 개인정보 처리에 대한 원칙과 제한 등 새로운 규율이 필요함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형사소송법의 한계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개인정보보호법이 실제로 수사기관에 적용되지 않는 한계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개인정보보호법 </a:t>
            </a:r>
            <a:r>
              <a:rPr lang="en-US" altLang="ko-KR" dirty="0">
                <a:solidFill>
                  <a:srgbClr val="002060"/>
                </a:solidFill>
              </a:rPr>
              <a:t>18</a:t>
            </a:r>
            <a:r>
              <a:rPr lang="ko-KR" altLang="en-US" dirty="0">
                <a:solidFill>
                  <a:srgbClr val="002060"/>
                </a:solidFill>
              </a:rPr>
              <a:t>조 </a:t>
            </a:r>
            <a:r>
              <a:rPr lang="en-US" altLang="ko-KR" dirty="0">
                <a:solidFill>
                  <a:srgbClr val="002060"/>
                </a:solidFill>
              </a:rPr>
              <a:t>2</a:t>
            </a:r>
            <a:r>
              <a:rPr lang="ko-KR" altLang="en-US" dirty="0">
                <a:solidFill>
                  <a:srgbClr val="002060"/>
                </a:solidFill>
              </a:rPr>
              <a:t>항 </a:t>
            </a:r>
            <a:r>
              <a:rPr lang="en-US" altLang="ko-KR" dirty="0">
                <a:solidFill>
                  <a:srgbClr val="002060"/>
                </a:solidFill>
              </a:rPr>
              <a:t>7</a:t>
            </a:r>
            <a:r>
              <a:rPr lang="ko-KR" altLang="en-US" dirty="0" smtClean="0">
                <a:solidFill>
                  <a:srgbClr val="002060"/>
                </a:solidFill>
              </a:rPr>
              <a:t>호에 대한 두 가지 방안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en-US" altLang="ko-KR" dirty="0" smtClean="0">
                <a:solidFill>
                  <a:srgbClr val="002060"/>
                </a:solidFill>
              </a:rPr>
              <a:t>1)   </a:t>
            </a:r>
            <a:r>
              <a:rPr lang="ko-KR" altLang="en-US" dirty="0" smtClean="0">
                <a:solidFill>
                  <a:srgbClr val="002060"/>
                </a:solidFill>
              </a:rPr>
              <a:t>단순 삭제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en-US" altLang="ko-KR" dirty="0" smtClean="0">
                <a:solidFill>
                  <a:srgbClr val="002060"/>
                </a:solidFill>
              </a:rPr>
              <a:t>2)   </a:t>
            </a:r>
            <a:r>
              <a:rPr lang="ko-KR" altLang="en-US" dirty="0" smtClean="0">
                <a:solidFill>
                  <a:srgbClr val="002060"/>
                </a:solidFill>
              </a:rPr>
              <a:t>수사기관의 개인정보처리에 대한 규정 추가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단순 삭제보다는 수사기관에 적용될 개인정보처리에 대한 규정을 추가하는 것이 바람직함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</a:p>
          <a:p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규정은 어디에</a:t>
            </a:r>
            <a:r>
              <a:rPr lang="en-US" altLang="ko-KR" dirty="0" smtClean="0">
                <a:solidFill>
                  <a:srgbClr val="002060"/>
                </a:solidFill>
              </a:rPr>
              <a:t>?</a:t>
            </a:r>
          </a:p>
          <a:p>
            <a:pPr marL="800100" lvl="1" indent="-342900">
              <a:buAutoNum type="arabicParenR"/>
            </a:pPr>
            <a:r>
              <a:rPr lang="ko-KR" altLang="en-US" dirty="0" smtClean="0">
                <a:solidFill>
                  <a:srgbClr val="002060"/>
                </a:solidFill>
              </a:rPr>
              <a:t>별도 입법 </a:t>
            </a:r>
            <a:r>
              <a:rPr lang="en-US" altLang="ko-KR" dirty="0" smtClean="0">
                <a:solidFill>
                  <a:srgbClr val="002060"/>
                </a:solidFill>
              </a:rPr>
              <a:t>: </a:t>
            </a:r>
            <a:r>
              <a:rPr lang="ko-KR" altLang="en-US" dirty="0" smtClean="0">
                <a:solidFill>
                  <a:srgbClr val="002060"/>
                </a:solidFill>
              </a:rPr>
              <a:t>주의 환기 효과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marL="800100" lvl="1" indent="-342900">
              <a:buAutoNum type="arabicParenR"/>
            </a:pPr>
            <a:r>
              <a:rPr lang="ko-KR" altLang="en-US" dirty="0" smtClean="0">
                <a:solidFill>
                  <a:srgbClr val="002060"/>
                </a:solidFill>
              </a:rPr>
              <a:t>개인정보보호법 </a:t>
            </a:r>
            <a:r>
              <a:rPr lang="en-US" altLang="ko-KR" dirty="0" smtClean="0">
                <a:solidFill>
                  <a:srgbClr val="002060"/>
                </a:solidFill>
              </a:rPr>
              <a:t>: </a:t>
            </a:r>
            <a:r>
              <a:rPr lang="ko-KR" altLang="en-US" dirty="0" smtClean="0">
                <a:solidFill>
                  <a:srgbClr val="002060"/>
                </a:solidFill>
              </a:rPr>
              <a:t>일관성과 효율성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marL="800100" lvl="1" indent="-342900">
              <a:buAutoNum type="arabicParenR"/>
            </a:pPr>
            <a:r>
              <a:rPr lang="ko-KR" altLang="en-US" dirty="0" smtClean="0">
                <a:solidFill>
                  <a:srgbClr val="002060"/>
                </a:solidFill>
              </a:rPr>
              <a:t>형사소송법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경찰관직무집행법 </a:t>
            </a:r>
            <a:r>
              <a:rPr lang="en-US" altLang="ko-KR" dirty="0" smtClean="0">
                <a:solidFill>
                  <a:srgbClr val="002060"/>
                </a:solidFill>
              </a:rPr>
              <a:t>: </a:t>
            </a:r>
            <a:r>
              <a:rPr lang="ko-KR" altLang="en-US" dirty="0" smtClean="0">
                <a:solidFill>
                  <a:srgbClr val="002060"/>
                </a:solidFill>
              </a:rPr>
              <a:t>규정이 지나치게 많아질 가능성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세 가지 방안 모두 고려해 볼 수 있음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66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세부적 기준 마련 필요</a:t>
            </a:r>
            <a:endParaRPr lang="ko-KR" altLang="en-US" sz="20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907704" y="3076"/>
            <a:ext cx="6779096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/>
              <a:t>새로운 입법에 포함되어야 할 내용</a:t>
            </a:r>
            <a:endParaRPr lang="ko-KR" alt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547786" y="1628800"/>
            <a:ext cx="79846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개인정보보호법이 수사기관</a:t>
            </a:r>
            <a:r>
              <a:rPr lang="en-US" altLang="ko-KR" dirty="0" smtClean="0">
                <a:solidFill>
                  <a:srgbClr val="002060"/>
                </a:solidFill>
              </a:rPr>
              <a:t>(</a:t>
            </a:r>
            <a:r>
              <a:rPr lang="ko-KR" altLang="en-US" dirty="0" smtClean="0">
                <a:solidFill>
                  <a:srgbClr val="002060"/>
                </a:solidFill>
              </a:rPr>
              <a:t>경찰</a:t>
            </a:r>
            <a:r>
              <a:rPr lang="en-US" altLang="ko-KR" dirty="0" smtClean="0">
                <a:solidFill>
                  <a:srgbClr val="002060"/>
                </a:solidFill>
              </a:rPr>
              <a:t>)</a:t>
            </a:r>
            <a:r>
              <a:rPr lang="ko-KR" altLang="en-US" dirty="0" smtClean="0">
                <a:solidFill>
                  <a:srgbClr val="002060"/>
                </a:solidFill>
              </a:rPr>
              <a:t>의 개인정보처리에 적용됨을 분명히 할 필요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처리 </a:t>
            </a:r>
            <a:r>
              <a:rPr lang="ko-KR" altLang="en-US" sz="1500" dirty="0">
                <a:solidFill>
                  <a:srgbClr val="002060"/>
                </a:solidFill>
              </a:rPr>
              <a:t>목적을 </a:t>
            </a:r>
            <a:r>
              <a:rPr lang="ko-KR" altLang="en-US" sz="1500" dirty="0" smtClean="0">
                <a:solidFill>
                  <a:srgbClr val="002060"/>
                </a:solidFill>
              </a:rPr>
              <a:t>명확 </a:t>
            </a:r>
            <a:r>
              <a:rPr lang="ko-KR" altLang="en-US" sz="1500" dirty="0">
                <a:solidFill>
                  <a:srgbClr val="002060"/>
                </a:solidFill>
              </a:rPr>
              <a:t>목적에 필요한 범위에서 </a:t>
            </a:r>
            <a:r>
              <a:rPr lang="ko-KR" altLang="en-US" sz="1500" dirty="0" smtClean="0">
                <a:solidFill>
                  <a:srgbClr val="002060"/>
                </a:solidFill>
              </a:rPr>
              <a:t>최소한 수집</a:t>
            </a:r>
            <a:r>
              <a:rPr lang="en-US" altLang="ko-KR" sz="1500" dirty="0" smtClean="0">
                <a:solidFill>
                  <a:srgbClr val="002060"/>
                </a:solidFill>
              </a:rPr>
              <a:t>. </a:t>
            </a:r>
            <a:r>
              <a:rPr lang="ko-KR" altLang="en-US" sz="1500" dirty="0" smtClean="0">
                <a:solidFill>
                  <a:srgbClr val="002060"/>
                </a:solidFill>
              </a:rPr>
              <a:t>적법</a:t>
            </a:r>
            <a:r>
              <a:rPr lang="en-US" altLang="ko-KR" sz="1500" dirty="0" smtClean="0">
                <a:solidFill>
                  <a:srgbClr val="002060"/>
                </a:solidFill>
              </a:rPr>
              <a:t>,</a:t>
            </a:r>
            <a:r>
              <a:rPr lang="ko-KR" altLang="en-US" sz="1500" dirty="0" smtClean="0">
                <a:solidFill>
                  <a:srgbClr val="002060"/>
                </a:solidFill>
              </a:rPr>
              <a:t> </a:t>
            </a:r>
            <a:r>
              <a:rPr lang="ko-KR" altLang="en-US" sz="1500" dirty="0">
                <a:solidFill>
                  <a:srgbClr val="002060"/>
                </a:solidFill>
              </a:rPr>
              <a:t>정당하게 </a:t>
            </a:r>
            <a:r>
              <a:rPr lang="ko-KR" altLang="en-US" sz="1500" dirty="0" smtClean="0">
                <a:solidFill>
                  <a:srgbClr val="002060"/>
                </a:solidFill>
              </a:rPr>
              <a:t>수집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필요한 </a:t>
            </a:r>
            <a:r>
              <a:rPr lang="ko-KR" altLang="en-US" sz="1500" dirty="0">
                <a:solidFill>
                  <a:srgbClr val="002060"/>
                </a:solidFill>
              </a:rPr>
              <a:t>범위에서 적합하게 개인정보를 </a:t>
            </a:r>
            <a:r>
              <a:rPr lang="ko-KR" altLang="en-US" sz="1500" dirty="0" smtClean="0">
                <a:solidFill>
                  <a:srgbClr val="002060"/>
                </a:solidFill>
              </a:rPr>
              <a:t>처리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목적 외 </a:t>
            </a:r>
            <a:r>
              <a:rPr lang="ko-KR" altLang="en-US" sz="1500" dirty="0">
                <a:solidFill>
                  <a:srgbClr val="002060"/>
                </a:solidFill>
              </a:rPr>
              <a:t>용도로 </a:t>
            </a:r>
            <a:r>
              <a:rPr lang="ko-KR" altLang="en-US" sz="1500" dirty="0" smtClean="0">
                <a:solidFill>
                  <a:srgbClr val="002060"/>
                </a:solidFill>
              </a:rPr>
              <a:t>활용 금지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정확성</a:t>
            </a:r>
            <a:r>
              <a:rPr lang="en-US" altLang="ko-KR" sz="1500" dirty="0">
                <a:solidFill>
                  <a:srgbClr val="002060"/>
                </a:solidFill>
              </a:rPr>
              <a:t>, </a:t>
            </a:r>
            <a:r>
              <a:rPr lang="ko-KR" altLang="en-US" sz="1500" dirty="0">
                <a:solidFill>
                  <a:srgbClr val="002060"/>
                </a:solidFill>
              </a:rPr>
              <a:t>완전성 및 </a:t>
            </a:r>
            <a:r>
              <a:rPr lang="ko-KR" altLang="en-US" sz="1500" dirty="0" smtClean="0">
                <a:solidFill>
                  <a:srgbClr val="002060"/>
                </a:solidFill>
              </a:rPr>
              <a:t>최신성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안전하게 관리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처리에 </a:t>
            </a:r>
            <a:r>
              <a:rPr lang="ko-KR" altLang="en-US" sz="1500" dirty="0">
                <a:solidFill>
                  <a:srgbClr val="002060"/>
                </a:solidFill>
              </a:rPr>
              <a:t>관한 </a:t>
            </a:r>
            <a:r>
              <a:rPr lang="ko-KR" altLang="en-US" sz="1500" dirty="0" smtClean="0">
                <a:solidFill>
                  <a:srgbClr val="002060"/>
                </a:solidFill>
              </a:rPr>
              <a:t>사항 공개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열람청구권 </a:t>
            </a:r>
            <a:r>
              <a:rPr lang="ko-KR" altLang="en-US" sz="1500" dirty="0">
                <a:solidFill>
                  <a:srgbClr val="002060"/>
                </a:solidFill>
              </a:rPr>
              <a:t>등 정보주체의 권리를 </a:t>
            </a:r>
            <a:r>
              <a:rPr lang="ko-KR" altLang="en-US" sz="1500" dirty="0" smtClean="0">
                <a:solidFill>
                  <a:srgbClr val="002060"/>
                </a:solidFill>
              </a:rPr>
              <a:t>보장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사생활 </a:t>
            </a:r>
            <a:r>
              <a:rPr lang="ko-KR" altLang="en-US" sz="1500" dirty="0">
                <a:solidFill>
                  <a:srgbClr val="002060"/>
                </a:solidFill>
              </a:rPr>
              <a:t>침해를 최소화하는 방법으로 개인정보를 </a:t>
            </a:r>
            <a:r>
              <a:rPr lang="ko-KR" altLang="en-US" sz="1500" dirty="0" smtClean="0">
                <a:solidFill>
                  <a:srgbClr val="002060"/>
                </a:solidFill>
              </a:rPr>
              <a:t>처리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익명처리가 </a:t>
            </a:r>
            <a:r>
              <a:rPr lang="ko-KR" altLang="en-US" sz="1500" dirty="0">
                <a:solidFill>
                  <a:srgbClr val="002060"/>
                </a:solidFill>
              </a:rPr>
              <a:t>가능한 경우에는 익명에 의하여 </a:t>
            </a:r>
            <a:r>
              <a:rPr lang="ko-KR" altLang="en-US" sz="1500" dirty="0" smtClean="0">
                <a:solidFill>
                  <a:srgbClr val="002060"/>
                </a:solidFill>
              </a:rPr>
              <a:t>처리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책임과 </a:t>
            </a:r>
            <a:r>
              <a:rPr lang="ko-KR" altLang="en-US" sz="1500" dirty="0">
                <a:solidFill>
                  <a:srgbClr val="002060"/>
                </a:solidFill>
              </a:rPr>
              <a:t>의무를 준수하고 실천함으로써 정보주체의 </a:t>
            </a:r>
            <a:r>
              <a:rPr lang="ko-KR" altLang="en-US" sz="1500" dirty="0" smtClean="0">
                <a:solidFill>
                  <a:srgbClr val="002060"/>
                </a:solidFill>
              </a:rPr>
              <a:t>신뢰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endParaRPr lang="en-US" altLang="ko-KR" sz="1500" dirty="0" smtClean="0">
              <a:solidFill>
                <a:srgbClr val="002060"/>
              </a:solidFill>
            </a:endParaRPr>
          </a:p>
          <a:p>
            <a:r>
              <a:rPr lang="ko-KR" altLang="en-US" dirty="0">
                <a:solidFill>
                  <a:srgbClr val="002060"/>
                </a:solidFill>
              </a:rPr>
              <a:t>개인정보 처리 원칙과 원칙이 배제되는 특수한 경우 </a:t>
            </a:r>
            <a:endParaRPr lang="en-US" altLang="ko-KR" dirty="0">
              <a:solidFill>
                <a:srgbClr val="002060"/>
              </a:solidFill>
            </a:endParaRPr>
          </a:p>
          <a:p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정보주체의 권리와 권리가 배제되는 특수한 경우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열람청구권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정정청구권 등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개인정보영향평가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개인정보 파일 공개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err="1" smtClean="0">
                <a:solidFill>
                  <a:srgbClr val="002060"/>
                </a:solidFill>
              </a:rPr>
              <a:t>프로파일링에</a:t>
            </a:r>
            <a:r>
              <a:rPr lang="ko-KR" altLang="en-US" dirty="0" smtClean="0">
                <a:solidFill>
                  <a:srgbClr val="002060"/>
                </a:solidFill>
              </a:rPr>
              <a:t> 대한 규율 등</a:t>
            </a:r>
            <a:endParaRPr lang="en-US" altLang="ko-KR" dirty="0" smtClean="0">
              <a:solidFill>
                <a:srgbClr val="002060"/>
              </a:solidFill>
            </a:endParaRP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/>
              <a:t>별도 입법</a:t>
            </a:r>
            <a:r>
              <a:rPr lang="en-US" altLang="ko-KR" sz="2000" dirty="0"/>
              <a:t>(Directive 2016/680)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</a:t>
            </a:r>
            <a:r>
              <a:rPr lang="en-US" altLang="ko-KR" sz="3400" dirty="0" smtClean="0">
                <a:latin typeface="+mj-ea"/>
              </a:rPr>
              <a:t>EU</a:t>
            </a:r>
            <a:r>
              <a:rPr lang="ko-KR" altLang="en-US" sz="3400" dirty="0" smtClean="0">
                <a:latin typeface="+mj-ea"/>
              </a:rPr>
              <a:t>의 경우</a:t>
            </a:r>
            <a:endParaRPr lang="ko-KR" altLang="en-US" sz="3400" dirty="0">
              <a:latin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00" y="1227674"/>
            <a:ext cx="4481458" cy="47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252" y="5028323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2016</a:t>
            </a:r>
            <a:r>
              <a:rPr lang="ko-KR" altLang="en-US" dirty="0" smtClean="0">
                <a:solidFill>
                  <a:schemeClr val="tx2"/>
                </a:solidFill>
              </a:rPr>
              <a:t>년 </a:t>
            </a:r>
            <a:r>
              <a:rPr lang="en-US" altLang="ko-KR" dirty="0" smtClean="0">
                <a:solidFill>
                  <a:schemeClr val="tx2"/>
                </a:solidFill>
              </a:rPr>
              <a:t>4</a:t>
            </a:r>
            <a:r>
              <a:rPr lang="ko-KR" altLang="en-US" dirty="0" smtClean="0">
                <a:solidFill>
                  <a:schemeClr val="tx2"/>
                </a:solidFill>
              </a:rPr>
              <a:t>월 </a:t>
            </a:r>
            <a:r>
              <a:rPr lang="en-US" altLang="ko-KR" dirty="0" smtClean="0">
                <a:solidFill>
                  <a:schemeClr val="tx2"/>
                </a:solidFill>
              </a:rPr>
              <a:t>24</a:t>
            </a:r>
            <a:r>
              <a:rPr lang="ko-KR" altLang="en-US" dirty="0" smtClean="0">
                <a:solidFill>
                  <a:schemeClr val="tx2"/>
                </a:solidFill>
              </a:rPr>
              <a:t>일 채택</a:t>
            </a:r>
            <a:endParaRPr lang="en-US" altLang="ko-KR" dirty="0" smtClean="0">
              <a:solidFill>
                <a:schemeClr val="tx2"/>
              </a:solidFill>
            </a:endParaRPr>
          </a:p>
          <a:p>
            <a:r>
              <a:rPr lang="ko-KR" altLang="en-US" dirty="0" smtClean="0">
                <a:solidFill>
                  <a:schemeClr val="tx2"/>
                </a:solidFill>
              </a:rPr>
              <a:t>범죄 예방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수사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형사집행 기관의 개인정보 처리에 대한 규율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28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7544" y="2636912"/>
            <a:ext cx="8229600" cy="12525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ko-KR" altLang="en-US" sz="5000" dirty="0" smtClean="0"/>
              <a:t>영역별 문제점 검토</a:t>
            </a:r>
            <a:r>
              <a:rPr lang="en-US" altLang="ko-KR" sz="5000" dirty="0" smtClean="0"/>
              <a:t>(1)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6000" dirty="0" smtClean="0"/>
              <a:t>CCTV</a:t>
            </a:r>
            <a:endParaRPr lang="ko-KR" alt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83768" y="620688"/>
            <a:ext cx="6203032" cy="325942"/>
          </a:xfrm>
        </p:spPr>
        <p:txBody>
          <a:bodyPr/>
          <a:lstStyle/>
          <a:p>
            <a:pPr fontAlgn="base"/>
            <a:r>
              <a:rPr lang="ko-KR" altLang="en-US" b="1" dirty="0" smtClean="0"/>
              <a:t> </a:t>
            </a:r>
            <a:endParaRPr lang="ko-KR" altLang="en-US" dirty="0"/>
          </a:p>
          <a:p>
            <a:pPr fontAlgn="base"/>
            <a:r>
              <a:rPr lang="ko-KR" altLang="en-US" sz="2000" dirty="0">
                <a:latin typeface="+mn-ea"/>
              </a:rPr>
              <a:t>방범용 </a:t>
            </a:r>
            <a:r>
              <a:rPr lang="en-US" altLang="ko-KR" sz="2000" dirty="0">
                <a:latin typeface="+mn-ea"/>
              </a:rPr>
              <a:t>CCTV </a:t>
            </a:r>
            <a:r>
              <a:rPr lang="ko-KR" altLang="en-US" sz="2000" dirty="0">
                <a:latin typeface="+mn-ea"/>
              </a:rPr>
              <a:t>정책의 평가와 </a:t>
            </a:r>
            <a:r>
              <a:rPr lang="ko-KR" altLang="en-US" sz="2000" dirty="0" smtClean="0">
                <a:latin typeface="+mn-ea"/>
              </a:rPr>
              <a:t>한계</a:t>
            </a:r>
            <a:r>
              <a:rPr lang="en-US" altLang="ko-KR" sz="2000" dirty="0" smtClean="0">
                <a:latin typeface="+mn-ea"/>
              </a:rPr>
              <a:t>(</a:t>
            </a:r>
            <a:r>
              <a:rPr lang="ko-KR" altLang="en-US" sz="2000" dirty="0" err="1" smtClean="0">
                <a:latin typeface="+mn-ea"/>
              </a:rPr>
              <a:t>송봉규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박경민</a:t>
            </a:r>
            <a:r>
              <a:rPr lang="en-US" altLang="ko-KR" sz="2000" dirty="0" smtClean="0">
                <a:latin typeface="+mn-ea"/>
              </a:rPr>
              <a:t>)</a:t>
            </a:r>
            <a:endParaRPr lang="ko-KR" altLang="en-US" sz="2000" dirty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400" dirty="0">
                <a:latin typeface="+mj-ea"/>
              </a:rPr>
              <a:t>CCTV</a:t>
            </a:r>
            <a:r>
              <a:rPr lang="ko-KR" altLang="en-US" sz="3400" dirty="0">
                <a:latin typeface="+mj-ea"/>
              </a:rPr>
              <a:t>는</a:t>
            </a:r>
            <a:r>
              <a:rPr lang="en-US" altLang="ko-KR" sz="3400" dirty="0">
                <a:latin typeface="+mj-ea"/>
              </a:rPr>
              <a:t> </a:t>
            </a:r>
            <a:r>
              <a:rPr lang="ko-KR" altLang="en-US" sz="3400" dirty="0">
                <a:latin typeface="+mj-ea"/>
              </a:rPr>
              <a:t>얼마나 범죄예방</a:t>
            </a:r>
            <a:r>
              <a:rPr lang="en-US" altLang="ko-KR" sz="3400" dirty="0">
                <a:latin typeface="+mj-ea"/>
              </a:rPr>
              <a:t> </a:t>
            </a:r>
            <a:r>
              <a:rPr lang="ko-KR" altLang="en-US" sz="3400" dirty="0">
                <a:latin typeface="+mj-ea"/>
              </a:rPr>
              <a:t>효과</a:t>
            </a:r>
            <a:r>
              <a:rPr lang="en-US" altLang="ko-KR" sz="3400" dirty="0">
                <a:latin typeface="+mj-ea"/>
              </a:rPr>
              <a:t>?</a:t>
            </a:r>
            <a:endParaRPr lang="ko-KR" altLang="en-US" sz="3400" dirty="0">
              <a:latin typeface="+mj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9001"/>
              </p:ext>
            </p:extLst>
          </p:nvPr>
        </p:nvGraphicFramePr>
        <p:xfrm>
          <a:off x="539552" y="1142397"/>
          <a:ext cx="8064896" cy="4899148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연구자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연구제목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연구결과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범죄예방 효과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강성진외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(2009)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주민의식조사를 통한 주거지역 방범용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 </a:t>
                      </a:r>
                      <a:r>
                        <a:rPr lang="ko-KR" altLang="en-US" sz="1100" kern="0" spc="-5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효과성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 분석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방범용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는 범죄 예방보다는 주민 불안감을 저감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사후 범인식별 및 검거자료로 활용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-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효과 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13030" marR="0" indent="-11303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-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범죄불안감 감소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박철현</a:t>
                      </a: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최수형</a:t>
                      </a: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2009)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서울시 강남구 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설치가 범죄예방에 미치는 효과연구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강도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절도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강간의 순으로 범죄의 억제효과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살인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폭행범죄는 효과 없음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이익의 확산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-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억제효과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임민혁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홍준현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(2008)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방범용 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의 범죄예방 효과분석을 통한 범죄예방정책의 방향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정책변수와 환경변수를 통제할 경우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5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대 범죄 전체의 발생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인구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</a:t>
                      </a:r>
                      <a:r>
                        <a:rPr lang="ko-KR" altLang="en-US" sz="1100" kern="0" spc="-5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만명당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5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대 범죄 각각의 발생을 줄이는데 효과가 없음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효과 없음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최응렬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김연수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(2007),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방범용 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의 범죄예방효과에 대한 연구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절도범죄는 이익의 확산효과와 유사한 양상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강도범죄는 전이효과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방범용 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의 홍보에 따른 일시적 공공효과 검증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절도는 효과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9850" marR="0" indent="-698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강도는 효과 없음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9850" marR="0" indent="-698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일시적 공공효과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2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최홍철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(2006)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방범용 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의 활용방안을 주민경찰의 설문조사를 통한 문제점과 개선방안 분석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두 집단 모두 범죄예방에 있어서 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의 필요성과 효과성에 긍정적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인식에서 필요성과 </a:t>
                      </a:r>
                      <a:r>
                        <a:rPr lang="ko-KR" altLang="en-US" sz="1100" kern="0" spc="-5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효과성이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 긍정적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9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안민권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(2006)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방범용 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의 효율적 운용방안에 관한 연구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로 인한 범죄발생율 감소 및 인접 경찰서의 범죄감소에 긍정적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효과 있음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임채용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(2006)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방범용 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활용상 문제점과 개선방안 연구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범죄예방효과에 대한 실질적인 효과가 있다고 말할 수 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효과 없음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6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박준길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(2005)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범죄예방을 위한 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의 활용방안에 관한 연구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우리나라 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CCTV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의 범죄예방 효과의 진위여부 확인 불가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450" marR="40450" marT="11183" marB="111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08300" y="1817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0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/>
              <a:t>세계 </a:t>
            </a:r>
            <a:r>
              <a:rPr lang="ko-KR" altLang="en-US" sz="2000" dirty="0" smtClean="0"/>
              <a:t>최고 수준의 </a:t>
            </a:r>
            <a:r>
              <a:rPr lang="en-US" altLang="ko-KR" sz="2000" dirty="0" smtClean="0"/>
              <a:t>CCTV </a:t>
            </a:r>
            <a:r>
              <a:rPr lang="ko-KR" altLang="en-US" sz="2000" dirty="0" smtClean="0"/>
              <a:t>보급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설치</a:t>
            </a:r>
            <a:endParaRPr lang="ko-KR" alt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400" dirty="0" smtClean="0">
                <a:latin typeface="+mj-ea"/>
              </a:rPr>
              <a:t>CCTV </a:t>
            </a:r>
            <a:r>
              <a:rPr lang="ko-KR" altLang="en-US" sz="3400" dirty="0" smtClean="0">
                <a:latin typeface="+mj-ea"/>
              </a:rPr>
              <a:t>시장의 급성장</a:t>
            </a:r>
            <a:endParaRPr lang="ko-KR" altLang="en-US" sz="3400" dirty="0">
              <a:latin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285992"/>
            <a:ext cx="7929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2060"/>
                </a:solidFill>
              </a:rPr>
              <a:t>◆ 급성장하는 보안시장</a:t>
            </a:r>
            <a:r>
              <a:rPr lang="en-US" altLang="ko-KR" b="1" dirty="0" smtClean="0">
                <a:solidFill>
                  <a:srgbClr val="002060"/>
                </a:solidFill>
              </a:rPr>
              <a:t>, CCTV </a:t>
            </a:r>
            <a:r>
              <a:rPr lang="ko-KR" altLang="en-US" b="1" dirty="0" smtClean="0">
                <a:solidFill>
                  <a:srgbClr val="002060"/>
                </a:solidFill>
              </a:rPr>
              <a:t>의무화로 날개 달듯</a:t>
            </a:r>
            <a:r>
              <a:rPr lang="ko-KR" altLang="en-US" dirty="0" smtClean="0">
                <a:solidFill>
                  <a:srgbClr val="002060"/>
                </a:solidFill>
              </a:rPr>
              <a:t/>
            </a:r>
            <a:br>
              <a:rPr lang="ko-KR" altLang="en-US" dirty="0" smtClean="0">
                <a:solidFill>
                  <a:srgbClr val="002060"/>
                </a:solidFill>
              </a:rPr>
            </a:br>
            <a:r>
              <a:rPr lang="ko-KR" altLang="en-US" dirty="0" smtClean="0">
                <a:solidFill>
                  <a:srgbClr val="002060"/>
                </a:solidFill>
              </a:rPr>
              <a:t/>
            </a:r>
            <a:br>
              <a:rPr lang="ko-KR" altLang="en-US" dirty="0" smtClean="0">
                <a:solidFill>
                  <a:srgbClr val="002060"/>
                </a:solidFill>
              </a:rPr>
            </a:br>
            <a:r>
              <a:rPr lang="ko-KR" altLang="en-US" dirty="0" smtClean="0">
                <a:solidFill>
                  <a:srgbClr val="002060"/>
                </a:solidFill>
              </a:rPr>
              <a:t>지식정보보안산업협회와 한국디지털</a:t>
            </a:r>
            <a:r>
              <a:rPr lang="en-US" altLang="ko-KR" dirty="0" smtClean="0">
                <a:solidFill>
                  <a:srgbClr val="002060"/>
                </a:solidFill>
              </a:rPr>
              <a:t>CCTV</a:t>
            </a:r>
            <a:r>
              <a:rPr lang="ko-KR" altLang="en-US" dirty="0" smtClean="0">
                <a:solidFill>
                  <a:srgbClr val="002060"/>
                </a:solidFill>
              </a:rPr>
              <a:t>연구조합의 ‘</a:t>
            </a:r>
            <a:r>
              <a:rPr lang="en-US" altLang="ko-KR" dirty="0" smtClean="0">
                <a:solidFill>
                  <a:srgbClr val="002060"/>
                </a:solidFill>
              </a:rPr>
              <a:t>2013 </a:t>
            </a:r>
            <a:r>
              <a:rPr lang="ko-KR" altLang="en-US" dirty="0" smtClean="0">
                <a:solidFill>
                  <a:srgbClr val="002060"/>
                </a:solidFill>
              </a:rPr>
              <a:t>국내 정보보호산업 실태조사’에 따르면 지난 </a:t>
            </a:r>
            <a:r>
              <a:rPr lang="en-US" altLang="ko-KR" dirty="0" smtClean="0">
                <a:solidFill>
                  <a:srgbClr val="002060"/>
                </a:solidFill>
              </a:rPr>
              <a:t>2013</a:t>
            </a:r>
            <a:r>
              <a:rPr lang="ko-KR" altLang="en-US" dirty="0" smtClean="0">
                <a:solidFill>
                  <a:srgbClr val="002060"/>
                </a:solidFill>
              </a:rPr>
              <a:t>년 물리보안시장 규모는 전년보다 </a:t>
            </a:r>
            <a:r>
              <a:rPr lang="en-US" altLang="ko-KR" dirty="0" smtClean="0">
                <a:solidFill>
                  <a:srgbClr val="002060"/>
                </a:solidFill>
              </a:rPr>
              <a:t>18.6% </a:t>
            </a:r>
            <a:r>
              <a:rPr lang="ko-KR" altLang="en-US" dirty="0" smtClean="0">
                <a:solidFill>
                  <a:srgbClr val="002060"/>
                </a:solidFill>
              </a:rPr>
              <a:t>늘어난 </a:t>
            </a:r>
            <a:r>
              <a:rPr lang="en-US" altLang="ko-KR" dirty="0" smtClean="0">
                <a:solidFill>
                  <a:srgbClr val="002060"/>
                </a:solidFill>
              </a:rPr>
              <a:t>5</a:t>
            </a:r>
            <a:r>
              <a:rPr lang="ko-KR" altLang="en-US" dirty="0" smtClean="0">
                <a:solidFill>
                  <a:srgbClr val="002060"/>
                </a:solidFill>
              </a:rPr>
              <a:t>조</a:t>
            </a:r>
            <a:r>
              <a:rPr lang="en-US" altLang="ko-KR" dirty="0" smtClean="0">
                <a:solidFill>
                  <a:srgbClr val="002060"/>
                </a:solidFill>
              </a:rPr>
              <a:t>5287</a:t>
            </a:r>
            <a:r>
              <a:rPr lang="ko-KR" altLang="en-US" dirty="0" smtClean="0">
                <a:solidFill>
                  <a:srgbClr val="002060"/>
                </a:solidFill>
              </a:rPr>
              <a:t>억원에 달했다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  <a:r>
              <a:rPr lang="ko-KR" altLang="en-US" dirty="0" smtClean="0">
                <a:solidFill>
                  <a:srgbClr val="002060"/>
                </a:solidFill>
              </a:rPr>
              <a:t/>
            </a:r>
            <a:br>
              <a:rPr lang="ko-KR" altLang="en-US" dirty="0" smtClean="0">
                <a:solidFill>
                  <a:srgbClr val="002060"/>
                </a:solidFill>
              </a:rPr>
            </a:br>
            <a:r>
              <a:rPr lang="ko-KR" altLang="en-US" dirty="0" smtClean="0">
                <a:solidFill>
                  <a:srgbClr val="002060"/>
                </a:solidFill>
              </a:rPr>
              <a:t/>
            </a:r>
            <a:br>
              <a:rPr lang="ko-KR" altLang="en-US" dirty="0" smtClean="0">
                <a:solidFill>
                  <a:srgbClr val="002060"/>
                </a:solidFill>
              </a:rPr>
            </a:br>
            <a:r>
              <a:rPr lang="ko-KR" altLang="en-US" dirty="0" smtClean="0">
                <a:solidFill>
                  <a:srgbClr val="002060"/>
                </a:solidFill>
              </a:rPr>
              <a:t>이 같은 성장세는 영상보안분야가 이끌었다</a:t>
            </a:r>
            <a:r>
              <a:rPr lang="en-US" altLang="ko-KR" dirty="0" smtClean="0">
                <a:solidFill>
                  <a:srgbClr val="002060"/>
                </a:solidFill>
              </a:rPr>
              <a:t>. </a:t>
            </a:r>
            <a:r>
              <a:rPr lang="ko-KR" altLang="en-US" dirty="0" smtClean="0">
                <a:solidFill>
                  <a:srgbClr val="002060"/>
                </a:solidFill>
              </a:rPr>
              <a:t>영상보안장비가 대부분인 제품시장의 경우 </a:t>
            </a:r>
            <a:r>
              <a:rPr lang="en-US" altLang="ko-KR" dirty="0" smtClean="0">
                <a:solidFill>
                  <a:srgbClr val="002060"/>
                </a:solidFill>
              </a:rPr>
              <a:t>21%</a:t>
            </a:r>
            <a:r>
              <a:rPr lang="ko-KR" altLang="en-US" dirty="0" smtClean="0">
                <a:solidFill>
                  <a:srgbClr val="002060"/>
                </a:solidFill>
              </a:rPr>
              <a:t>가 늘어난 </a:t>
            </a:r>
            <a:r>
              <a:rPr lang="en-US" altLang="ko-KR" dirty="0" smtClean="0">
                <a:solidFill>
                  <a:srgbClr val="002060"/>
                </a:solidFill>
              </a:rPr>
              <a:t>3</a:t>
            </a:r>
            <a:r>
              <a:rPr lang="ko-KR" altLang="en-US" dirty="0" smtClean="0">
                <a:solidFill>
                  <a:srgbClr val="002060"/>
                </a:solidFill>
              </a:rPr>
              <a:t>조</a:t>
            </a:r>
            <a:r>
              <a:rPr lang="en-US" altLang="ko-KR" dirty="0" smtClean="0">
                <a:solidFill>
                  <a:srgbClr val="002060"/>
                </a:solidFill>
              </a:rPr>
              <a:t>8601</a:t>
            </a:r>
            <a:r>
              <a:rPr lang="ko-KR" altLang="en-US" dirty="0" smtClean="0">
                <a:solidFill>
                  <a:srgbClr val="002060"/>
                </a:solidFill>
              </a:rPr>
              <a:t>억원 규모로 커졌다</a:t>
            </a:r>
            <a:r>
              <a:rPr lang="en-US" altLang="ko-KR" dirty="0" smtClean="0">
                <a:solidFill>
                  <a:srgbClr val="002060"/>
                </a:solidFill>
              </a:rPr>
              <a:t>. </a:t>
            </a:r>
            <a:r>
              <a:rPr lang="ko-KR" altLang="en-US" dirty="0" smtClean="0">
                <a:solidFill>
                  <a:srgbClr val="002060"/>
                </a:solidFill>
              </a:rPr>
              <a:t>영상보안 서비스 분야도 </a:t>
            </a:r>
            <a:r>
              <a:rPr lang="en-US" altLang="ko-KR" dirty="0" smtClean="0">
                <a:solidFill>
                  <a:srgbClr val="002060"/>
                </a:solidFill>
              </a:rPr>
              <a:t>14.1% </a:t>
            </a:r>
            <a:r>
              <a:rPr lang="ko-KR" altLang="en-US" dirty="0" smtClean="0">
                <a:solidFill>
                  <a:srgbClr val="002060"/>
                </a:solidFill>
              </a:rPr>
              <a:t>성장했다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  <a:r>
              <a:rPr lang="ko-KR" altLang="en-US" dirty="0" smtClean="0">
                <a:solidFill>
                  <a:srgbClr val="002060"/>
                </a:solidFill>
              </a:rPr>
              <a:t/>
            </a:r>
            <a:br>
              <a:rPr lang="ko-KR" altLang="en-US" dirty="0" smtClean="0">
                <a:solidFill>
                  <a:srgbClr val="002060"/>
                </a:solidFill>
              </a:rPr>
            </a:br>
            <a:r>
              <a:rPr lang="ko-KR" altLang="en-US" dirty="0" smtClean="0">
                <a:solidFill>
                  <a:srgbClr val="002060"/>
                </a:solidFill>
              </a:rPr>
              <a:t/>
            </a:r>
            <a:br>
              <a:rPr lang="ko-KR" altLang="en-US" dirty="0" smtClean="0">
                <a:solidFill>
                  <a:srgbClr val="002060"/>
                </a:solidFill>
              </a:rPr>
            </a:br>
            <a:r>
              <a:rPr lang="ko-KR" altLang="en-US" dirty="0" smtClean="0">
                <a:solidFill>
                  <a:srgbClr val="002060"/>
                </a:solidFill>
              </a:rPr>
              <a:t>정부는 지난 </a:t>
            </a:r>
            <a:r>
              <a:rPr lang="en-US" altLang="ko-KR" dirty="0" smtClean="0">
                <a:solidFill>
                  <a:srgbClr val="002060"/>
                </a:solidFill>
              </a:rPr>
              <a:t>2010</a:t>
            </a:r>
            <a:r>
              <a:rPr lang="ko-KR" altLang="en-US" dirty="0" smtClean="0">
                <a:solidFill>
                  <a:srgbClr val="002060"/>
                </a:solidFill>
              </a:rPr>
              <a:t>년 </a:t>
            </a:r>
            <a:r>
              <a:rPr lang="en-US" altLang="ko-KR" dirty="0" smtClean="0">
                <a:solidFill>
                  <a:srgbClr val="002060"/>
                </a:solidFill>
              </a:rPr>
              <a:t>300</a:t>
            </a:r>
            <a:r>
              <a:rPr lang="ko-KR" altLang="en-US" dirty="0" smtClean="0">
                <a:solidFill>
                  <a:srgbClr val="002060"/>
                </a:solidFill>
              </a:rPr>
              <a:t>세대 이상 공동주택에 </a:t>
            </a:r>
            <a:r>
              <a:rPr lang="en-US" altLang="ko-KR" dirty="0" smtClean="0">
                <a:solidFill>
                  <a:srgbClr val="002060"/>
                </a:solidFill>
              </a:rPr>
              <a:t>CCTV </a:t>
            </a:r>
            <a:r>
              <a:rPr lang="ko-KR" altLang="en-US" dirty="0" smtClean="0">
                <a:solidFill>
                  <a:srgbClr val="002060"/>
                </a:solidFill>
              </a:rPr>
              <a:t>설치를 의무화했고</a:t>
            </a:r>
            <a:r>
              <a:rPr lang="en-US" altLang="ko-KR" dirty="0" smtClean="0">
                <a:solidFill>
                  <a:srgbClr val="002060"/>
                </a:solidFill>
              </a:rPr>
              <a:t>, 2012</a:t>
            </a:r>
            <a:r>
              <a:rPr lang="ko-KR" altLang="en-US" dirty="0" smtClean="0">
                <a:solidFill>
                  <a:srgbClr val="002060"/>
                </a:solidFill>
              </a:rPr>
              <a:t>년에는 ‘</a:t>
            </a:r>
            <a:r>
              <a:rPr lang="en-US" altLang="ko-KR" dirty="0" smtClean="0">
                <a:solidFill>
                  <a:srgbClr val="002060"/>
                </a:solidFill>
              </a:rPr>
              <a:t>CCTV </a:t>
            </a:r>
            <a:r>
              <a:rPr lang="ko-KR" altLang="en-US" dirty="0" smtClean="0">
                <a:solidFill>
                  <a:srgbClr val="002060"/>
                </a:solidFill>
              </a:rPr>
              <a:t>종합대책’을 내놨다</a:t>
            </a:r>
            <a:r>
              <a:rPr lang="en-US" altLang="ko-KR" dirty="0" smtClean="0">
                <a:solidFill>
                  <a:srgbClr val="002060"/>
                </a:solidFill>
              </a:rPr>
              <a:t>. CCTV </a:t>
            </a:r>
            <a:r>
              <a:rPr lang="ko-KR" altLang="en-US" dirty="0" smtClean="0">
                <a:solidFill>
                  <a:srgbClr val="002060"/>
                </a:solidFill>
              </a:rPr>
              <a:t>종합대책에는 지방자치단체가 통합관제센터를 구축한다는 내용이 들어갔다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  <a:r>
              <a:rPr lang="en-US" altLang="ko-KR" dirty="0" smtClean="0">
                <a:solidFill>
                  <a:srgbClr val="002060"/>
                </a:solidFill>
                <a:hlinkClick r:id="rId2"/>
              </a:rPr>
              <a:t> 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41276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2015</a:t>
            </a:r>
            <a:r>
              <a:rPr lang="ko-KR" altLang="en-US" dirty="0" smtClean="0">
                <a:solidFill>
                  <a:srgbClr val="002060"/>
                </a:solidFill>
              </a:rPr>
              <a:t>년 공공기관 </a:t>
            </a:r>
            <a:r>
              <a:rPr lang="en-US" altLang="ko-KR" dirty="0" smtClean="0">
                <a:solidFill>
                  <a:srgbClr val="002060"/>
                </a:solidFill>
              </a:rPr>
              <a:t>739,232 </a:t>
            </a:r>
            <a:r>
              <a:rPr lang="ko-KR" altLang="en-US" dirty="0" smtClean="0">
                <a:solidFill>
                  <a:srgbClr val="002060"/>
                </a:solidFill>
              </a:rPr>
              <a:t>대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민간 </a:t>
            </a:r>
            <a:r>
              <a:rPr lang="en-US" altLang="ko-KR" dirty="0" smtClean="0">
                <a:solidFill>
                  <a:srgbClr val="002060"/>
                </a:solidFill>
              </a:rPr>
              <a:t>CCTV 450</a:t>
            </a:r>
            <a:r>
              <a:rPr lang="ko-KR" altLang="en-US" dirty="0" smtClean="0">
                <a:solidFill>
                  <a:srgbClr val="002060"/>
                </a:solidFill>
              </a:rPr>
              <a:t>만대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차량용 블랙박스 </a:t>
            </a:r>
            <a:r>
              <a:rPr lang="en-US" altLang="ko-KR" dirty="0" smtClean="0">
                <a:solidFill>
                  <a:srgbClr val="002060"/>
                </a:solidFill>
              </a:rPr>
              <a:t>700</a:t>
            </a:r>
            <a:r>
              <a:rPr lang="ko-KR" altLang="en-US" dirty="0" smtClean="0">
                <a:solidFill>
                  <a:srgbClr val="002060"/>
                </a:solidFill>
              </a:rPr>
              <a:t>만대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2000" dirty="0" smtClean="0"/>
              <a:t>CCTV </a:t>
            </a:r>
            <a:r>
              <a:rPr lang="ko-KR" altLang="en-US" sz="2000" dirty="0" smtClean="0"/>
              <a:t>관련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정부의 특별한 센터</a:t>
            </a:r>
            <a:endParaRPr lang="ko-KR" alt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/>
              <a:t>영상정보자원 지원센터</a:t>
            </a:r>
            <a:endParaRPr lang="ko-KR" alt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713" y="1052736"/>
            <a:ext cx="7716087" cy="50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+mn-ea"/>
              </a:rPr>
              <a:t>위험한 </a:t>
            </a:r>
            <a:r>
              <a:rPr lang="en-US" altLang="ko-KR" sz="2000" dirty="0" smtClean="0">
                <a:latin typeface="+mn-ea"/>
              </a:rPr>
              <a:t>CCTV</a:t>
            </a:r>
            <a:r>
              <a:rPr lang="ko-KR" altLang="en-US" sz="2000" dirty="0" smtClean="0">
                <a:latin typeface="+mn-ea"/>
              </a:rPr>
              <a:t>의 통합</a:t>
            </a:r>
            <a:endParaRPr lang="ko-KR" altLang="en-US" sz="2000" dirty="0">
              <a:latin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400" dirty="0">
                <a:latin typeface="+mj-ea"/>
              </a:rPr>
              <a:t>CCTV </a:t>
            </a:r>
            <a:r>
              <a:rPr lang="ko-KR" altLang="en-US" sz="3400" dirty="0" smtClean="0">
                <a:latin typeface="+mj-ea"/>
              </a:rPr>
              <a:t>통합관제센터</a:t>
            </a:r>
            <a:endParaRPr lang="ko-KR" altLang="en-US" sz="3400" dirty="0">
              <a:latin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07" y="1045711"/>
            <a:ext cx="6688578" cy="558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국비 지원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지자체</a:t>
            </a:r>
            <a:r>
              <a:rPr lang="ko-KR" altLang="en-US" sz="2000" dirty="0" smtClean="0"/>
              <a:t> 예산</a:t>
            </a:r>
            <a:endParaRPr lang="ko-KR" alt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400" dirty="0" smtClean="0">
                <a:latin typeface="+mj-ea"/>
              </a:rPr>
              <a:t>CCTV </a:t>
            </a:r>
            <a:r>
              <a:rPr lang="ko-KR" altLang="en-US" sz="3400" dirty="0" smtClean="0">
                <a:latin typeface="+mj-ea"/>
              </a:rPr>
              <a:t>통합관제센터</a:t>
            </a:r>
            <a:endParaRPr lang="ko-KR" altLang="en-US" sz="3400" dirty="0">
              <a:latin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4948"/>
            <a:ext cx="6768752" cy="251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7407" y="1647256"/>
            <a:ext cx="7919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 CCTV</a:t>
            </a:r>
            <a:r>
              <a:rPr lang="ko-KR" altLang="en-US" sz="1600" dirty="0" smtClean="0"/>
              <a:t>통합관제센터는 시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군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구에 설치된 방범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교통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주차단속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쓰레기무단투기 단속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재난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재해 감시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시설관리와 학교주변</a:t>
            </a:r>
            <a:r>
              <a:rPr lang="en-US" altLang="ko-KR" sz="1600" dirty="0" smtClean="0"/>
              <a:t>· </a:t>
            </a:r>
            <a:r>
              <a:rPr lang="ko-KR" altLang="en-US" sz="1600" dirty="0" smtClean="0"/>
              <a:t>학교 내에 설치된 어린이보호 등 다양한 목적으로 설치 되어 있는 </a:t>
            </a:r>
            <a:r>
              <a:rPr lang="en-US" altLang="ko-KR" sz="1600" dirty="0" smtClean="0"/>
              <a:t>CCTV </a:t>
            </a:r>
            <a:r>
              <a:rPr lang="ko-KR" altLang="en-US" sz="1600" dirty="0" smtClean="0"/>
              <a:t>관제기능을 하나로 통합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연계하여 각종 범죄예방과 치안유지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생활안전 업무 등에 필요한 모든 상황조치를 합동으로 대응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 </a:t>
            </a:r>
            <a:r>
              <a:rPr lang="ko-KR" altLang="en-US" sz="1600" dirty="0" smtClean="0"/>
              <a:t>법적 근거 희박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부제목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운영방식</a:t>
            </a:r>
            <a:endParaRPr lang="ko-KR" altLang="en-US" sz="2000" dirty="0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400" dirty="0" smtClean="0">
                <a:latin typeface="+mj-ea"/>
              </a:rPr>
              <a:t>수배차량 검색시스템</a:t>
            </a:r>
            <a:r>
              <a:rPr lang="en-US" altLang="ko-KR" sz="3400" dirty="0">
                <a:latin typeface="+mj-ea"/>
              </a:rPr>
              <a:t>(WASS)</a:t>
            </a:r>
            <a:endParaRPr lang="ko-KR" altLang="en-US" sz="3400" dirty="0">
              <a:latin typeface="+mj-ea"/>
            </a:endParaRPr>
          </a:p>
        </p:txBody>
      </p:sp>
      <p:pic>
        <p:nvPicPr>
          <p:cNvPr id="9" name="Picture 2" descr="수배차량검색시스템에 대한 이미지 검색결과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9" y="4273460"/>
            <a:ext cx="40386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수배차량검색시스템에 대한 이미지 검색결과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18703"/>
            <a:ext cx="2416175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수배차량검색시스템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9" y="1093030"/>
            <a:ext cx="5622761" cy="28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3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수사기관의 정보수집 대상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능력 확장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9525" y="3076"/>
            <a:ext cx="5770984" cy="617612"/>
          </a:xfrm>
        </p:spPr>
        <p:txBody>
          <a:bodyPr>
            <a:normAutofit/>
          </a:bodyPr>
          <a:lstStyle/>
          <a:p>
            <a:r>
              <a:rPr lang="ko-KR" altLang="en-US" sz="3400" dirty="0" smtClean="0"/>
              <a:t>개인정보의 끝없는 확장</a:t>
            </a:r>
            <a:endParaRPr lang="ko-KR" altLang="en-US" sz="3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3</a:t>
            </a:fld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2078532"/>
              </p:ext>
            </p:extLst>
          </p:nvPr>
        </p:nvGraphicFramePr>
        <p:xfrm>
          <a:off x="20597" y="1236885"/>
          <a:ext cx="8694812" cy="4975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lvl="1" fontAlgn="base"/>
            <a:endParaRPr lang="en-US" altLang="ko-KR" dirty="0"/>
          </a:p>
          <a:p>
            <a:pPr lvl="1" algn="r"/>
            <a:r>
              <a:rPr lang="ko-KR" altLang="en-US" sz="8000" dirty="0" smtClean="0">
                <a:solidFill>
                  <a:schemeClr val="tx2"/>
                </a:solidFill>
              </a:rPr>
              <a:t>운영규칙</a:t>
            </a:r>
            <a:endParaRPr lang="en-US" altLang="ko-KR" sz="8000" dirty="0" smtClean="0">
              <a:solidFill>
                <a:schemeClr val="tx2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>
                <a:latin typeface="+mj-ea"/>
              </a:rPr>
              <a:t>수배차량 검색시스템</a:t>
            </a:r>
            <a:r>
              <a:rPr lang="en-US" altLang="ko-KR" sz="3400" dirty="0" smtClean="0">
                <a:latin typeface="+mj-ea"/>
              </a:rPr>
              <a:t>(WASS)</a:t>
            </a:r>
            <a:endParaRPr lang="ko-KR" altLang="en-US" sz="3400" dirty="0">
              <a:latin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1340768"/>
            <a:ext cx="8291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dirty="0" err="1" smtClean="0"/>
              <a:t>수배차량등검색시스템</a:t>
            </a:r>
            <a:r>
              <a:rPr lang="ko-KR" altLang="en-US" sz="1500" dirty="0" smtClean="0"/>
              <a:t> 운영 규칙</a:t>
            </a:r>
          </a:p>
          <a:p>
            <a:pPr lvl="1" fontAlgn="base">
              <a:lnSpc>
                <a:spcPct val="120000"/>
              </a:lnSpc>
            </a:pPr>
            <a:r>
              <a:rPr lang="ko-KR" altLang="en-US" sz="1500" dirty="0" smtClean="0"/>
              <a:t>연혁</a:t>
            </a:r>
            <a:endParaRPr lang="en-US" altLang="ko-KR" sz="1500" dirty="0" smtClean="0"/>
          </a:p>
          <a:p>
            <a:pPr lvl="2" fontAlgn="base">
              <a:lnSpc>
                <a:spcPct val="120000"/>
              </a:lnSpc>
            </a:pPr>
            <a:r>
              <a:rPr lang="en-US" altLang="ko-KR" sz="1500" dirty="0" smtClean="0"/>
              <a:t>1991. 3. </a:t>
            </a:r>
            <a:r>
              <a:rPr lang="ko-KR" altLang="en-US" sz="1500" dirty="0" smtClean="0"/>
              <a:t>도난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범법차량 컴퓨터 활용지침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현 도난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범법차량 공조수사 지침</a:t>
            </a:r>
            <a:r>
              <a:rPr lang="en-US" altLang="ko-KR" sz="1500" dirty="0" smtClean="0"/>
              <a:t>)</a:t>
            </a:r>
          </a:p>
          <a:p>
            <a:pPr lvl="2" fontAlgn="base">
              <a:lnSpc>
                <a:spcPct val="120000"/>
              </a:lnSpc>
            </a:pPr>
            <a:r>
              <a:rPr lang="ko-KR" altLang="en-US" sz="1500" dirty="0" smtClean="0"/>
              <a:t>온라인조회시스템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범죄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도난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무적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번호판 도난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번호판 분실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기타 차량 등록</a:t>
            </a:r>
            <a:endParaRPr lang="en-US" altLang="ko-KR" sz="1500" dirty="0" smtClean="0"/>
          </a:p>
          <a:p>
            <a:pPr lvl="1" fontAlgn="base">
              <a:lnSpc>
                <a:spcPct val="120000"/>
              </a:lnSpc>
            </a:pPr>
            <a:r>
              <a:rPr lang="ko-KR" altLang="en-US" sz="1500" dirty="0" err="1" smtClean="0"/>
              <a:t>수배차량등검색시스템</a:t>
            </a:r>
            <a:endParaRPr lang="en-US" altLang="ko-KR" sz="1500" dirty="0" smtClean="0"/>
          </a:p>
          <a:p>
            <a:pPr lvl="2" fontAlgn="base">
              <a:lnSpc>
                <a:spcPct val="120000"/>
              </a:lnSpc>
            </a:pPr>
            <a:r>
              <a:rPr lang="ko-KR" altLang="en-US" sz="1500" dirty="0" smtClean="0"/>
              <a:t>차량방범용 </a:t>
            </a:r>
            <a:r>
              <a:rPr lang="en-US" altLang="ko-KR" sz="1500" dirty="0" smtClean="0"/>
              <a:t>CCTV</a:t>
            </a:r>
            <a:r>
              <a:rPr lang="ko-KR" altLang="en-US" sz="1500" dirty="0" smtClean="0"/>
              <a:t>와 차량번호자동판독기를 연계하여 수배차량 실시간 검색</a:t>
            </a:r>
            <a:r>
              <a:rPr lang="en-US" altLang="ko-KR" sz="1500" dirty="0" smtClean="0"/>
              <a:t>․</a:t>
            </a:r>
            <a:r>
              <a:rPr lang="ko-KR" altLang="en-US" sz="1500" dirty="0" smtClean="0"/>
              <a:t>전파 기능과 사후 검색 기능으로 수배차량 등을 추적</a:t>
            </a:r>
            <a:r>
              <a:rPr lang="en-US" altLang="ko-KR" sz="1500" dirty="0" smtClean="0"/>
              <a:t>․</a:t>
            </a:r>
            <a:r>
              <a:rPr lang="ko-KR" altLang="en-US" sz="1500" dirty="0" smtClean="0"/>
              <a:t>검거하는 시스템</a:t>
            </a:r>
          </a:p>
          <a:p>
            <a:pPr lvl="1" fontAlgn="base">
              <a:lnSpc>
                <a:spcPct val="120000"/>
              </a:lnSpc>
            </a:pPr>
            <a:r>
              <a:rPr lang="ko-KR" altLang="en-US" sz="1500" dirty="0" smtClean="0"/>
              <a:t>일반수배차량</a:t>
            </a:r>
            <a:endParaRPr lang="en-US" altLang="ko-KR" sz="1500" dirty="0" smtClean="0"/>
          </a:p>
          <a:p>
            <a:pPr lvl="2" fontAlgn="base">
              <a:lnSpc>
                <a:spcPct val="120000"/>
              </a:lnSpc>
            </a:pPr>
            <a:r>
              <a:rPr lang="ko-KR" altLang="en-US" sz="1500" dirty="0" smtClean="0"/>
              <a:t>온라인조회시스템에 도난</a:t>
            </a:r>
            <a:r>
              <a:rPr lang="en-US" altLang="ko-KR" sz="1500" dirty="0" smtClean="0"/>
              <a:t>․</a:t>
            </a:r>
            <a:r>
              <a:rPr lang="ko-KR" altLang="en-US" sz="1500" dirty="0" smtClean="0"/>
              <a:t>범법차량으로 등록된 차량</a:t>
            </a:r>
            <a:endParaRPr lang="en-US" altLang="ko-KR" sz="1500" dirty="0" smtClean="0"/>
          </a:p>
          <a:p>
            <a:pPr lvl="2" fontAlgn="base">
              <a:lnSpc>
                <a:spcPct val="120000"/>
              </a:lnSpc>
            </a:pPr>
            <a:r>
              <a:rPr lang="ko-KR" altLang="en-US" sz="1500" dirty="0" smtClean="0"/>
              <a:t>경찰서장 승인 차량 </a:t>
            </a:r>
            <a:endParaRPr lang="en-US" altLang="ko-KR" sz="1500" dirty="0" smtClean="0"/>
          </a:p>
          <a:p>
            <a:pPr lvl="3" fontAlgn="base">
              <a:lnSpc>
                <a:spcPct val="120000"/>
              </a:lnSpc>
            </a:pPr>
            <a:r>
              <a:rPr lang="ko-KR" altLang="en-US" sz="1500" dirty="0" smtClean="0"/>
              <a:t>국민의 생명</a:t>
            </a:r>
            <a:r>
              <a:rPr lang="en-US" altLang="ko-KR" sz="1500" dirty="0" smtClean="0"/>
              <a:t>․</a:t>
            </a:r>
            <a:r>
              <a:rPr lang="ko-KR" altLang="en-US" sz="1500" dirty="0" smtClean="0"/>
              <a:t>신체에 대한 위험방지 또는 수사를 위한 중대한 필요성이 있는 경우</a:t>
            </a:r>
            <a:endParaRPr lang="en-US" altLang="ko-KR" sz="1500" dirty="0" smtClean="0"/>
          </a:p>
          <a:p>
            <a:pPr lvl="1" fontAlgn="base">
              <a:lnSpc>
                <a:spcPct val="120000"/>
              </a:lnSpc>
            </a:pPr>
            <a:r>
              <a:rPr lang="ko-KR" altLang="en-US" sz="1500" dirty="0" smtClean="0"/>
              <a:t>범죄용의 차량</a:t>
            </a:r>
            <a:endParaRPr lang="en-US" altLang="ko-KR" sz="1500" dirty="0" smtClean="0"/>
          </a:p>
          <a:p>
            <a:pPr lvl="2" fontAlgn="base">
              <a:lnSpc>
                <a:spcPct val="120000"/>
              </a:lnSpc>
            </a:pPr>
            <a:r>
              <a:rPr lang="ko-KR" altLang="en-US" sz="1500" dirty="0" smtClean="0"/>
              <a:t>범죄행위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별표에 규정된 범죄로 인한 행위에 한정한다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이하 같다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에 제공한 차량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범죄행위로 취득한 차량이라고 인정할 만한 증거가 있는 차량</a:t>
            </a:r>
          </a:p>
          <a:p>
            <a:pPr lvl="2" fontAlgn="base">
              <a:lnSpc>
                <a:spcPct val="120000"/>
              </a:lnSpc>
            </a:pPr>
            <a:r>
              <a:rPr lang="ko-KR" altLang="en-US" sz="1500" dirty="0" smtClean="0"/>
              <a:t>범죄행위의 용의자나 피의자가 이용한 차량이라고 인정할 만한 증거가 있는 차량 </a:t>
            </a:r>
            <a:endParaRPr lang="en-US" altLang="ko-KR" sz="1500" dirty="0" smtClean="0"/>
          </a:p>
          <a:p>
            <a:pPr lvl="1" fontAlgn="base">
              <a:lnSpc>
                <a:spcPct val="120000"/>
              </a:lnSpc>
            </a:pPr>
            <a:r>
              <a:rPr lang="ko-KR" altLang="en-US" sz="1500" dirty="0" smtClean="0"/>
              <a:t>재난관련 차량</a:t>
            </a:r>
            <a:endParaRPr lang="en-US" altLang="ko-KR" sz="1500" dirty="0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07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경찰에서도 스스로 언론홍보만을 하고 있음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>
                <a:latin typeface="+mj-ea"/>
              </a:rPr>
              <a:t>수배차량 검색시스템</a:t>
            </a:r>
            <a:r>
              <a:rPr lang="en-US" altLang="ko-KR" sz="3400" dirty="0" smtClean="0">
                <a:latin typeface="+mj-ea"/>
              </a:rPr>
              <a:t>(WASS)</a:t>
            </a:r>
            <a:endParaRPr lang="ko-KR" altLang="en-US" sz="3400" dirty="0">
              <a:latin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538522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457200" y="1600201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 cap="small" baseline="0">
                <a:solidFill>
                  <a:srgbClr val="2F3A4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000" dirty="0" smtClean="0"/>
              <a:t>수배차량 등 검색시스템 업무 매뉴얼</a:t>
            </a:r>
            <a:endParaRPr lang="en-US" altLang="ko-KR" sz="2000" dirty="0" smtClean="0"/>
          </a:p>
          <a:p>
            <a:pPr lvl="1" algn="just"/>
            <a:r>
              <a:rPr lang="ko-KR" altLang="en-US" dirty="0" smtClean="0"/>
              <a:t>범죄의 증명이 확실</a:t>
            </a:r>
            <a:r>
              <a:rPr lang="en-US" altLang="ko-KR" dirty="0" smtClean="0"/>
              <a:t>(</a:t>
            </a:r>
            <a:r>
              <a:rPr lang="ko-KR" altLang="en-US" dirty="0" smtClean="0"/>
              <a:t>체포영장 발부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하고 신속한 검거가 필요한 차량만 </a:t>
            </a:r>
            <a:r>
              <a:rPr lang="en-US" altLang="ko-KR" dirty="0" smtClean="0"/>
              <a:t>WASS </a:t>
            </a:r>
            <a:r>
              <a:rPr lang="ko-KR" altLang="en-US" dirty="0" smtClean="0"/>
              <a:t>입력</a:t>
            </a:r>
            <a:endParaRPr lang="ko-KR" altLang="en-US" dirty="0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10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835696" y="620688"/>
            <a:ext cx="6851104" cy="144016"/>
          </a:xfrm>
        </p:spPr>
        <p:txBody>
          <a:bodyPr/>
          <a:lstStyle/>
          <a:p>
            <a:r>
              <a:rPr lang="ko-KR" altLang="en-US" sz="2000" dirty="0" smtClean="0">
                <a:latin typeface="+mn-ea"/>
              </a:rPr>
              <a:t>적법성에 의문이 있음</a:t>
            </a:r>
            <a:r>
              <a:rPr lang="en-US" altLang="ko-KR" sz="2000" dirty="0" smtClean="0">
                <a:latin typeface="+mn-ea"/>
              </a:rPr>
              <a:t>. </a:t>
            </a:r>
            <a:r>
              <a:rPr lang="ko-KR" altLang="en-US" sz="2000" dirty="0" smtClean="0">
                <a:latin typeface="+mn-ea"/>
              </a:rPr>
              <a:t>시행하기 위해서는 엄격하게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>
                <a:latin typeface="+mj-ea"/>
              </a:rPr>
              <a:t>수배차량 검색시스템</a:t>
            </a:r>
            <a:r>
              <a:rPr lang="en-US" altLang="ko-KR" sz="3400" dirty="0">
                <a:latin typeface="+mj-ea"/>
              </a:rPr>
              <a:t>(WASS)</a:t>
            </a:r>
            <a:endParaRPr lang="ko-KR" altLang="en-US" sz="3400" dirty="0">
              <a:latin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184482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전국의 주요 도로에서 </a:t>
            </a:r>
            <a:r>
              <a:rPr lang="en-US" altLang="ko-KR" dirty="0" smtClean="0">
                <a:solidFill>
                  <a:srgbClr val="002060"/>
                </a:solidFill>
              </a:rPr>
              <a:t>CCTV</a:t>
            </a:r>
            <a:r>
              <a:rPr lang="ko-KR" altLang="en-US" dirty="0" smtClean="0">
                <a:solidFill>
                  <a:srgbClr val="002060"/>
                </a:solidFill>
              </a:rPr>
              <a:t>로 정보를 수집하는 것이 타당한지</a:t>
            </a:r>
            <a:r>
              <a:rPr lang="en-US" altLang="ko-KR" dirty="0" smtClean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ko-KR" altLang="en-US" dirty="0">
                <a:solidFill>
                  <a:srgbClr val="002060"/>
                </a:solidFill>
              </a:rPr>
              <a:t>교통정보 </a:t>
            </a:r>
            <a:r>
              <a:rPr lang="ko-KR" altLang="en-US" dirty="0" smtClean="0">
                <a:solidFill>
                  <a:srgbClr val="002060"/>
                </a:solidFill>
              </a:rPr>
              <a:t>목적이라면 정보 수집의 필요성 인정됨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그러나 범죄수사를 위한 수집이라면 개인정보 과다한 수집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2"/>
            <a:r>
              <a:rPr lang="ko-KR" altLang="en-US" dirty="0" smtClean="0">
                <a:solidFill>
                  <a:srgbClr val="002060"/>
                </a:solidFill>
              </a:rPr>
              <a:t>해당 도로를 운행하는 모든 국민의 정보를 범죄수사를 위해 수집하는 것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2"/>
            <a:r>
              <a:rPr lang="ko-KR" altLang="en-US" dirty="0" smtClean="0">
                <a:solidFill>
                  <a:srgbClr val="002060"/>
                </a:solidFill>
              </a:rPr>
              <a:t>범죄수사의 이익보다 권리침해가 큼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2"/>
            <a:r>
              <a:rPr lang="ko-KR" altLang="en-US" dirty="0" smtClean="0">
                <a:solidFill>
                  <a:srgbClr val="002060"/>
                </a:solidFill>
              </a:rPr>
              <a:t>남용될 가능성도 큼 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2"/>
            <a:endParaRPr lang="en-US" altLang="ko-KR" dirty="0">
              <a:solidFill>
                <a:srgbClr val="002060"/>
              </a:solidFill>
            </a:endParaRPr>
          </a:p>
          <a:p>
            <a:r>
              <a:rPr lang="ko-KR" altLang="en-US" dirty="0">
                <a:solidFill>
                  <a:srgbClr val="002060"/>
                </a:solidFill>
              </a:rPr>
              <a:t>각 </a:t>
            </a:r>
            <a:r>
              <a:rPr lang="en-US" altLang="ko-KR" dirty="0">
                <a:solidFill>
                  <a:srgbClr val="002060"/>
                </a:solidFill>
              </a:rPr>
              <a:t>CCTV</a:t>
            </a:r>
            <a:r>
              <a:rPr lang="ko-KR" altLang="en-US" dirty="0">
                <a:solidFill>
                  <a:srgbClr val="002060"/>
                </a:solidFill>
              </a:rPr>
              <a:t>를 통합하는 것이 </a:t>
            </a:r>
            <a:r>
              <a:rPr lang="ko-KR" altLang="en-US" dirty="0" smtClean="0">
                <a:solidFill>
                  <a:srgbClr val="002060"/>
                </a:solidFill>
              </a:rPr>
              <a:t>적법한지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교통정보 목적이라면 필요성 인정할 수도 있음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범죄수사를 위한 것이라면 위험성도 큼</a:t>
            </a:r>
            <a:endParaRPr lang="en-US" altLang="ko-KR" dirty="0">
              <a:solidFill>
                <a:srgbClr val="002060"/>
              </a:solidFill>
            </a:endParaRPr>
          </a:p>
          <a:p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실시간 추적은 별도의 영장이 </a:t>
            </a:r>
            <a:r>
              <a:rPr lang="ko-KR" altLang="en-US" dirty="0">
                <a:solidFill>
                  <a:srgbClr val="002060"/>
                </a:solidFill>
              </a:rPr>
              <a:t>필요함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</a:p>
          <a:p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현재의 </a:t>
            </a:r>
            <a:r>
              <a:rPr lang="en-US" altLang="ko-KR" dirty="0" smtClean="0">
                <a:solidFill>
                  <a:srgbClr val="002060"/>
                </a:solidFill>
              </a:rPr>
              <a:t>WASS</a:t>
            </a:r>
            <a:r>
              <a:rPr lang="ko-KR" altLang="en-US" dirty="0" smtClean="0">
                <a:solidFill>
                  <a:srgbClr val="002060"/>
                </a:solidFill>
              </a:rPr>
              <a:t>는 위법한 것으로 보임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79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2000" dirty="0" smtClean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용산구 구축 </a:t>
            </a:r>
            <a:r>
              <a:rPr lang="ko-KR" altLang="en-US" sz="2000" dirty="0" smtClean="0">
                <a:latin typeface="+mn-ea"/>
              </a:rPr>
              <a:t>운영 사례 </a:t>
            </a:r>
            <a:r>
              <a:rPr lang="en-US" altLang="ko-KR" sz="2000" dirty="0" smtClean="0">
                <a:latin typeface="+mn-ea"/>
              </a:rPr>
              <a:t>2013</a:t>
            </a:r>
            <a:r>
              <a:rPr lang="en-US" altLang="ko-KR" sz="2000" dirty="0">
                <a:latin typeface="+mn-ea"/>
              </a:rPr>
              <a:t>. 12. 3.)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5656" y="3076"/>
            <a:ext cx="7211144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>
                <a:latin typeface="+mj-ea"/>
              </a:rPr>
              <a:t>지능형 차량번호 자동인식 시스템</a:t>
            </a:r>
            <a:endParaRPr lang="ko-KR" altLang="en-US" sz="3400" dirty="0">
              <a:latin typeface="+mj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33</a:t>
            </a:fld>
            <a:endParaRPr lang="ko-KR" altLang="en-US"/>
          </a:p>
        </p:txBody>
      </p:sp>
      <p:pic>
        <p:nvPicPr>
          <p:cNvPr id="45060" name="Picture 4" descr="본문이미지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21" y="1916832"/>
            <a:ext cx="5364088" cy="395594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625952" y="1987717"/>
            <a:ext cx="3060848" cy="38141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지역을 </a:t>
            </a:r>
            <a:r>
              <a:rPr lang="ko-KR" altLang="en-US" dirty="0"/>
              <a:t>매일 순회하는 차량 </a:t>
            </a:r>
            <a:r>
              <a:rPr lang="ko-KR" altLang="en-US" dirty="0" err="1"/>
              <a:t>주행형</a:t>
            </a:r>
            <a:r>
              <a:rPr lang="ko-KR" altLang="en-US" dirty="0"/>
              <a:t> </a:t>
            </a:r>
            <a:r>
              <a:rPr lang="en-US" altLang="ko-KR" dirty="0"/>
              <a:t>CCTV 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불법주정차</a:t>
            </a:r>
            <a:r>
              <a:rPr lang="ko-KR" altLang="en-US" dirty="0" smtClean="0"/>
              <a:t> </a:t>
            </a:r>
            <a:r>
              <a:rPr lang="ko-KR" altLang="en-US" dirty="0"/>
              <a:t>단속용 </a:t>
            </a:r>
            <a:r>
              <a:rPr lang="en-US" altLang="ko-KR" dirty="0"/>
              <a:t>CCTV 34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방범용 </a:t>
            </a:r>
            <a:r>
              <a:rPr lang="en-US" altLang="ko-KR" dirty="0"/>
              <a:t>CCTV 4</a:t>
            </a:r>
            <a:r>
              <a:rPr lang="ko-KR" altLang="en-US" dirty="0"/>
              <a:t>개에서 수집되는 차량번호</a:t>
            </a:r>
            <a:r>
              <a:rPr lang="en-US" altLang="ko-KR" dirty="0"/>
              <a:t>(</a:t>
            </a:r>
            <a:r>
              <a:rPr lang="ko-KR" altLang="en-US" dirty="0"/>
              <a:t>위치정보</a:t>
            </a:r>
            <a:r>
              <a:rPr lang="en-US" altLang="ko-KR" dirty="0"/>
              <a:t>)</a:t>
            </a:r>
            <a:r>
              <a:rPr lang="ko-KR" altLang="en-US" dirty="0"/>
              <a:t>를 자동으로 인식해 </a:t>
            </a:r>
            <a:r>
              <a:rPr lang="en-US" altLang="ko-KR" dirty="0"/>
              <a:t>'CCTV </a:t>
            </a:r>
            <a:r>
              <a:rPr lang="ko-KR" altLang="en-US" dirty="0"/>
              <a:t>통합 데이터베이스</a:t>
            </a:r>
            <a:r>
              <a:rPr lang="en-US" altLang="ko-KR" dirty="0"/>
              <a:t>'</a:t>
            </a:r>
            <a:r>
              <a:rPr lang="ko-KR" altLang="en-US" dirty="0"/>
              <a:t>에 </a:t>
            </a:r>
            <a:r>
              <a:rPr lang="ko-KR" altLang="en-US" dirty="0" smtClean="0"/>
              <a:t>연계</a:t>
            </a:r>
            <a:r>
              <a:rPr lang="en-US" altLang="ko-KR" dirty="0" smtClean="0"/>
              <a:t>”</a:t>
            </a:r>
          </a:p>
          <a:p>
            <a:pPr algn="r"/>
            <a:r>
              <a:rPr lang="en-US" altLang="ko-KR" dirty="0" smtClean="0"/>
              <a:t>(</a:t>
            </a:r>
            <a:r>
              <a:rPr lang="ko-KR" altLang="en-US" dirty="0" smtClean="0"/>
              <a:t>중앙일보 보도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법적 근거 희박한 상태에서 무리한 운용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65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7119764" cy="441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/>
              <a:t>경찰청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국토부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지자체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400" dirty="0" smtClean="0">
                <a:latin typeface="+mj-ea"/>
              </a:rPr>
              <a:t>ITS</a:t>
            </a:r>
            <a:r>
              <a:rPr lang="ko-KR" altLang="en-US" sz="3400" dirty="0" smtClean="0">
                <a:latin typeface="+mj-ea"/>
              </a:rPr>
              <a:t> </a:t>
            </a:r>
            <a:r>
              <a:rPr lang="en-US" altLang="ko-KR" sz="3400" dirty="0" smtClean="0">
                <a:latin typeface="+mj-ea"/>
              </a:rPr>
              <a:t>(</a:t>
            </a:r>
            <a:r>
              <a:rPr lang="ko-KR" altLang="en-US" sz="3400" dirty="0" smtClean="0">
                <a:latin typeface="+mj-ea"/>
              </a:rPr>
              <a:t>지능형 교통시스템</a:t>
            </a:r>
            <a:r>
              <a:rPr lang="en-US" altLang="ko-KR" sz="3400" dirty="0" smtClean="0">
                <a:latin typeface="+mj-ea"/>
              </a:rPr>
              <a:t>)</a:t>
            </a:r>
            <a:endParaRPr lang="ko-KR" altLang="en-US" sz="3400" dirty="0">
              <a:latin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119675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교통안전 목적의 </a:t>
            </a:r>
            <a:r>
              <a:rPr lang="en-US" altLang="ko-KR" dirty="0" smtClean="0">
                <a:solidFill>
                  <a:srgbClr val="002060"/>
                </a:solidFill>
              </a:rPr>
              <a:t>CCTV </a:t>
            </a:r>
            <a:r>
              <a:rPr lang="ko-KR" altLang="en-US" dirty="0" smtClean="0">
                <a:solidFill>
                  <a:srgbClr val="002060"/>
                </a:solidFill>
              </a:rPr>
              <a:t>시스템을 수사 목적으로 활용하는 것은 법적 근거 분명하지 않은 상태로 사업 추진하는 것임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개인정보보호법 시행령 규정의 문제점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400" dirty="0" smtClean="0">
                <a:latin typeface="+mj-ea"/>
              </a:rPr>
              <a:t>CCTV </a:t>
            </a:r>
            <a:r>
              <a:rPr lang="ko-KR" altLang="en-US" sz="3400" dirty="0" smtClean="0">
                <a:latin typeface="+mj-ea"/>
              </a:rPr>
              <a:t>공청회</a:t>
            </a:r>
            <a:r>
              <a:rPr lang="en-US" altLang="ko-KR" sz="3400" dirty="0" smtClean="0">
                <a:latin typeface="+mj-ea"/>
              </a:rPr>
              <a:t>, </a:t>
            </a:r>
            <a:r>
              <a:rPr lang="ko-KR" altLang="en-US" sz="3400" dirty="0" smtClean="0">
                <a:latin typeface="+mj-ea"/>
              </a:rPr>
              <a:t>설명회 무력화</a:t>
            </a:r>
            <a:endParaRPr lang="ko-KR" altLang="en-US" sz="3400" dirty="0">
              <a:latin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166" y="1628800"/>
            <a:ext cx="8420298" cy="439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002060"/>
                </a:solidFill>
              </a:rPr>
              <a:t>개인정보보호법은 </a:t>
            </a:r>
            <a:r>
              <a:rPr lang="en-US" altLang="ko-KR" sz="1700" b="1" dirty="0" smtClean="0">
                <a:solidFill>
                  <a:srgbClr val="002060"/>
                </a:solidFill>
              </a:rPr>
              <a:t>CCTV </a:t>
            </a:r>
            <a:r>
              <a:rPr lang="ko-KR" altLang="en-US" sz="1700" b="1" dirty="0" smtClean="0">
                <a:solidFill>
                  <a:srgbClr val="002060"/>
                </a:solidFill>
              </a:rPr>
              <a:t>설치 전 공청회</a:t>
            </a:r>
            <a:r>
              <a:rPr lang="en-US" altLang="ko-KR" sz="17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700" b="1" dirty="0" smtClean="0">
                <a:solidFill>
                  <a:srgbClr val="002060"/>
                </a:solidFill>
              </a:rPr>
              <a:t>설명회 개최 의무화</a:t>
            </a:r>
            <a:endParaRPr lang="en-US" altLang="ko-KR" sz="1700" b="1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700" b="1" dirty="0" smtClean="0">
                <a:solidFill>
                  <a:srgbClr val="002060"/>
                </a:solidFill>
              </a:rPr>
              <a:t>제</a:t>
            </a:r>
            <a:r>
              <a:rPr lang="en-US" altLang="ko-KR" sz="1700" b="1" dirty="0">
                <a:solidFill>
                  <a:srgbClr val="002060"/>
                </a:solidFill>
              </a:rPr>
              <a:t>25</a:t>
            </a:r>
            <a:r>
              <a:rPr lang="ko-KR" altLang="en-US" sz="1700" b="1" dirty="0">
                <a:solidFill>
                  <a:srgbClr val="002060"/>
                </a:solidFill>
              </a:rPr>
              <a:t>조</a:t>
            </a:r>
            <a:r>
              <a:rPr lang="en-US" altLang="ko-KR" sz="1700" b="1" dirty="0">
                <a:solidFill>
                  <a:srgbClr val="002060"/>
                </a:solidFill>
              </a:rPr>
              <a:t>(</a:t>
            </a:r>
            <a:r>
              <a:rPr lang="ko-KR" altLang="en-US" sz="1700" b="1" dirty="0">
                <a:solidFill>
                  <a:srgbClr val="002060"/>
                </a:solidFill>
              </a:rPr>
              <a:t>영상정보처리기기의 설치</a:t>
            </a:r>
            <a:r>
              <a:rPr lang="en-US" altLang="ko-KR" sz="1700" b="1" dirty="0">
                <a:solidFill>
                  <a:srgbClr val="002060"/>
                </a:solidFill>
              </a:rPr>
              <a:t>·</a:t>
            </a:r>
            <a:r>
              <a:rPr lang="ko-KR" altLang="en-US" sz="1700" b="1" dirty="0">
                <a:solidFill>
                  <a:srgbClr val="002060"/>
                </a:solidFill>
              </a:rPr>
              <a:t>운영 제한</a:t>
            </a:r>
            <a:r>
              <a:rPr lang="en-US" altLang="ko-KR" sz="1700" b="1" dirty="0" smtClean="0">
                <a:solidFill>
                  <a:srgbClr val="002060"/>
                </a:solidFill>
              </a:rPr>
              <a:t>) </a:t>
            </a:r>
            <a:r>
              <a:rPr lang="ko-KR" altLang="en-US" sz="1700" dirty="0" smtClean="0">
                <a:solidFill>
                  <a:srgbClr val="002060"/>
                </a:solidFill>
              </a:rPr>
              <a:t>③ </a:t>
            </a:r>
            <a:r>
              <a:rPr lang="ko-KR" altLang="en-US" sz="1700" dirty="0">
                <a:solidFill>
                  <a:srgbClr val="002060"/>
                </a:solidFill>
              </a:rPr>
              <a:t>제</a:t>
            </a:r>
            <a:r>
              <a:rPr lang="en-US" altLang="ko-KR" sz="1700" dirty="0">
                <a:solidFill>
                  <a:srgbClr val="002060"/>
                </a:solidFill>
              </a:rPr>
              <a:t>1</a:t>
            </a:r>
            <a:r>
              <a:rPr lang="ko-KR" altLang="en-US" sz="1700" dirty="0">
                <a:solidFill>
                  <a:srgbClr val="002060"/>
                </a:solidFill>
              </a:rPr>
              <a:t>항 각 호에 따라 영상정보처리기기를 설치</a:t>
            </a:r>
            <a:r>
              <a:rPr lang="en-US" altLang="ko-KR" sz="1700" dirty="0">
                <a:solidFill>
                  <a:srgbClr val="002060"/>
                </a:solidFill>
              </a:rPr>
              <a:t>·</a:t>
            </a:r>
            <a:r>
              <a:rPr lang="ko-KR" altLang="en-US" sz="1700" dirty="0">
                <a:solidFill>
                  <a:srgbClr val="002060"/>
                </a:solidFill>
              </a:rPr>
              <a:t>운영하려는 공공기관의 장과 제</a:t>
            </a:r>
            <a:r>
              <a:rPr lang="en-US" altLang="ko-KR" sz="1700" dirty="0">
                <a:solidFill>
                  <a:srgbClr val="002060"/>
                </a:solidFill>
              </a:rPr>
              <a:t>2</a:t>
            </a:r>
            <a:r>
              <a:rPr lang="ko-KR" altLang="en-US" sz="1700" dirty="0">
                <a:solidFill>
                  <a:srgbClr val="002060"/>
                </a:solidFill>
              </a:rPr>
              <a:t>항 단서에 따라 영상정보처리기기를 설치</a:t>
            </a:r>
            <a:r>
              <a:rPr lang="en-US" altLang="ko-KR" sz="1700" dirty="0">
                <a:solidFill>
                  <a:srgbClr val="002060"/>
                </a:solidFill>
              </a:rPr>
              <a:t>·</a:t>
            </a:r>
            <a:r>
              <a:rPr lang="ko-KR" altLang="en-US" sz="1700" dirty="0">
                <a:solidFill>
                  <a:srgbClr val="002060"/>
                </a:solidFill>
              </a:rPr>
              <a:t>운영하려는 자는 </a:t>
            </a:r>
            <a:r>
              <a:rPr lang="ko-KR" altLang="en-US" sz="1700" b="1" u="sng" dirty="0">
                <a:solidFill>
                  <a:srgbClr val="002060"/>
                </a:solidFill>
              </a:rPr>
              <a:t>공청회</a:t>
            </a:r>
            <a:r>
              <a:rPr lang="en-US" altLang="ko-KR" sz="1700" b="1" u="sng" dirty="0">
                <a:solidFill>
                  <a:srgbClr val="002060"/>
                </a:solidFill>
              </a:rPr>
              <a:t>·</a:t>
            </a:r>
            <a:r>
              <a:rPr lang="ko-KR" altLang="en-US" sz="1700" b="1" u="sng" dirty="0">
                <a:solidFill>
                  <a:srgbClr val="002060"/>
                </a:solidFill>
              </a:rPr>
              <a:t>설명회의 </a:t>
            </a:r>
            <a:r>
              <a:rPr lang="ko-KR" altLang="en-US" sz="1700" dirty="0">
                <a:solidFill>
                  <a:srgbClr val="002060"/>
                </a:solidFill>
              </a:rPr>
              <a:t>개최 등 대통령령으로 정하는 절차를 거쳐 관계 전문가 및 이해관계인의 의견을 수렴하여야 한다</a:t>
            </a:r>
            <a:r>
              <a:rPr lang="en-US" altLang="ko-KR" sz="1700" dirty="0" smtClean="0">
                <a:solidFill>
                  <a:srgbClr val="002060"/>
                </a:solidFill>
              </a:rPr>
              <a:t>.</a:t>
            </a:r>
          </a:p>
          <a:p>
            <a:pPr lvl="1"/>
            <a:endParaRPr lang="en-US" altLang="ko-KR" sz="1700" dirty="0" smtClean="0">
              <a:solidFill>
                <a:srgbClr val="002060"/>
              </a:solidFill>
            </a:endParaRPr>
          </a:p>
          <a:p>
            <a:r>
              <a:rPr lang="ko-KR" altLang="en-US" sz="1700" b="1" dirty="0" smtClean="0">
                <a:solidFill>
                  <a:srgbClr val="002060"/>
                </a:solidFill>
              </a:rPr>
              <a:t>시행령에서 공청회</a:t>
            </a:r>
            <a:r>
              <a:rPr lang="en-US" altLang="ko-KR" sz="17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700" b="1" dirty="0" smtClean="0">
                <a:solidFill>
                  <a:srgbClr val="002060"/>
                </a:solidFill>
              </a:rPr>
              <a:t>설명회를 무력화하고</a:t>
            </a:r>
            <a:r>
              <a:rPr lang="en-US" altLang="ko-KR" sz="17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700" b="1" dirty="0" smtClean="0">
                <a:solidFill>
                  <a:srgbClr val="002060"/>
                </a:solidFill>
              </a:rPr>
              <a:t>공고와 의견수렴으로</a:t>
            </a:r>
            <a:endParaRPr lang="en-US" altLang="ko-KR" sz="1700" b="1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700" b="1" dirty="0" smtClean="0">
                <a:solidFill>
                  <a:srgbClr val="002060"/>
                </a:solidFill>
              </a:rPr>
              <a:t>시행령 제</a:t>
            </a:r>
            <a:r>
              <a:rPr lang="en-US" altLang="ko-KR" sz="1700" b="1" dirty="0">
                <a:solidFill>
                  <a:srgbClr val="002060"/>
                </a:solidFill>
              </a:rPr>
              <a:t>23</a:t>
            </a:r>
            <a:r>
              <a:rPr lang="ko-KR" altLang="en-US" sz="1700" b="1" dirty="0">
                <a:solidFill>
                  <a:srgbClr val="002060"/>
                </a:solidFill>
              </a:rPr>
              <a:t>조</a:t>
            </a:r>
            <a:r>
              <a:rPr lang="en-US" altLang="ko-KR" sz="1700" b="1" dirty="0">
                <a:solidFill>
                  <a:srgbClr val="002060"/>
                </a:solidFill>
              </a:rPr>
              <a:t>(</a:t>
            </a:r>
            <a:r>
              <a:rPr lang="ko-KR" altLang="en-US" sz="1700" b="1" dirty="0">
                <a:solidFill>
                  <a:srgbClr val="002060"/>
                </a:solidFill>
              </a:rPr>
              <a:t>영상정보처리기기 설치 시 의견 수렴</a:t>
            </a:r>
            <a:r>
              <a:rPr lang="en-US" altLang="ko-KR" sz="1700" b="1" dirty="0">
                <a:solidFill>
                  <a:srgbClr val="002060"/>
                </a:solidFill>
              </a:rPr>
              <a:t>)</a:t>
            </a:r>
            <a:r>
              <a:rPr lang="ko-KR" altLang="en-US" sz="1700" dirty="0">
                <a:solidFill>
                  <a:srgbClr val="002060"/>
                </a:solidFill>
              </a:rPr>
              <a:t> ① 법 제</a:t>
            </a:r>
            <a:r>
              <a:rPr lang="en-US" altLang="ko-KR" sz="1700" dirty="0">
                <a:solidFill>
                  <a:srgbClr val="002060"/>
                </a:solidFill>
              </a:rPr>
              <a:t>25</a:t>
            </a:r>
            <a:r>
              <a:rPr lang="ko-KR" altLang="en-US" sz="1700" dirty="0">
                <a:solidFill>
                  <a:srgbClr val="002060"/>
                </a:solidFill>
              </a:rPr>
              <a:t>조제</a:t>
            </a:r>
            <a:r>
              <a:rPr lang="en-US" altLang="ko-KR" sz="1700" dirty="0">
                <a:solidFill>
                  <a:srgbClr val="002060"/>
                </a:solidFill>
              </a:rPr>
              <a:t>1</a:t>
            </a:r>
            <a:r>
              <a:rPr lang="ko-KR" altLang="en-US" sz="1700" dirty="0">
                <a:solidFill>
                  <a:srgbClr val="002060"/>
                </a:solidFill>
              </a:rPr>
              <a:t>항 각 호에 따라 영상정보처리기기를 </a:t>
            </a:r>
            <a:r>
              <a:rPr lang="ko-KR" altLang="en-US" sz="1700" dirty="0" err="1">
                <a:solidFill>
                  <a:srgbClr val="002060"/>
                </a:solidFill>
              </a:rPr>
              <a:t>설치ㆍ운영하려는</a:t>
            </a:r>
            <a:r>
              <a:rPr lang="ko-KR" altLang="en-US" sz="1700" dirty="0">
                <a:solidFill>
                  <a:srgbClr val="002060"/>
                </a:solidFill>
              </a:rPr>
              <a:t> 공공기관의 장은 다음 각 호의 어느 하나에 해당하는 절차를 거쳐 관계 전문가 및 이해관계인의 의견을 수렴하여야 한다</a:t>
            </a:r>
            <a:r>
              <a:rPr lang="en-US" altLang="ko-KR" sz="1700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altLang="ko-KR" sz="1700" dirty="0" smtClean="0">
                <a:solidFill>
                  <a:srgbClr val="002060"/>
                </a:solidFill>
              </a:rPr>
              <a:t>1</a:t>
            </a:r>
            <a:r>
              <a:rPr lang="en-US" altLang="ko-KR" sz="1700" dirty="0">
                <a:solidFill>
                  <a:srgbClr val="002060"/>
                </a:solidFill>
              </a:rPr>
              <a:t>. </a:t>
            </a:r>
            <a:r>
              <a:rPr lang="ko-KR" altLang="en-US" sz="1700" dirty="0">
                <a:solidFill>
                  <a:srgbClr val="002060"/>
                </a:solidFill>
              </a:rPr>
              <a:t>「행정절차법」에 따른 </a:t>
            </a:r>
            <a:r>
              <a:rPr lang="ko-KR" altLang="en-US" sz="1700" b="1" u="sng" dirty="0">
                <a:solidFill>
                  <a:srgbClr val="002060"/>
                </a:solidFill>
              </a:rPr>
              <a:t>행정예고의 실시 또는 의견청취</a:t>
            </a:r>
          </a:p>
          <a:p>
            <a:pPr lvl="1"/>
            <a:r>
              <a:rPr lang="en-US" altLang="ko-KR" sz="1700" dirty="0">
                <a:solidFill>
                  <a:srgbClr val="002060"/>
                </a:solidFill>
              </a:rPr>
              <a:t>2. </a:t>
            </a:r>
            <a:r>
              <a:rPr lang="ko-KR" altLang="en-US" sz="1700" dirty="0">
                <a:solidFill>
                  <a:srgbClr val="002060"/>
                </a:solidFill>
              </a:rPr>
              <a:t>해당 영상정보처리기기의 설치로 직접 영향을 받는 지역 주민 등을 대상으로 하는 </a:t>
            </a:r>
            <a:r>
              <a:rPr lang="ko-KR" altLang="en-US" sz="1700" dirty="0" err="1">
                <a:solidFill>
                  <a:srgbClr val="002060"/>
                </a:solidFill>
              </a:rPr>
              <a:t>설명회ㆍ설문조사</a:t>
            </a:r>
            <a:r>
              <a:rPr lang="ko-KR" altLang="en-US" sz="1700" dirty="0">
                <a:solidFill>
                  <a:srgbClr val="002060"/>
                </a:solidFill>
              </a:rPr>
              <a:t> 또는 </a:t>
            </a:r>
            <a:r>
              <a:rPr lang="ko-KR" altLang="en-US" sz="1700" dirty="0" smtClean="0">
                <a:solidFill>
                  <a:srgbClr val="002060"/>
                </a:solidFill>
              </a:rPr>
              <a:t>여론조사</a:t>
            </a:r>
            <a:endParaRPr lang="en-US" altLang="ko-KR" sz="1700" dirty="0" smtClean="0">
              <a:solidFill>
                <a:srgbClr val="002060"/>
              </a:solidFill>
            </a:endParaRPr>
          </a:p>
          <a:p>
            <a:pPr lvl="1"/>
            <a:endParaRPr lang="en-US" altLang="ko-KR" sz="1700" dirty="0" smtClean="0">
              <a:solidFill>
                <a:srgbClr val="002060"/>
              </a:solidFill>
            </a:endParaRPr>
          </a:p>
          <a:p>
            <a:r>
              <a:rPr lang="ko-KR" altLang="en-US" sz="1700" dirty="0" smtClean="0">
                <a:solidFill>
                  <a:srgbClr val="002060"/>
                </a:solidFill>
              </a:rPr>
              <a:t>법의 취지에 부합하지 않는 시행령 개정하고</a:t>
            </a:r>
            <a:r>
              <a:rPr lang="en-US" altLang="ko-KR" sz="1700" dirty="0" smtClean="0">
                <a:solidFill>
                  <a:srgbClr val="002060"/>
                </a:solidFill>
              </a:rPr>
              <a:t>, </a:t>
            </a:r>
            <a:r>
              <a:rPr lang="ko-KR" altLang="en-US" sz="1700" dirty="0" smtClean="0">
                <a:solidFill>
                  <a:srgbClr val="002060"/>
                </a:solidFill>
              </a:rPr>
              <a:t>공청회</a:t>
            </a:r>
            <a:r>
              <a:rPr lang="en-US" altLang="ko-KR" sz="1700" dirty="0" smtClean="0">
                <a:solidFill>
                  <a:srgbClr val="002060"/>
                </a:solidFill>
              </a:rPr>
              <a:t>, </a:t>
            </a:r>
            <a:r>
              <a:rPr lang="ko-KR" altLang="en-US" sz="1700" dirty="0" smtClean="0">
                <a:solidFill>
                  <a:srgbClr val="002060"/>
                </a:solidFill>
              </a:rPr>
              <a:t>설명회를 요건으로 해야 함</a:t>
            </a:r>
            <a:r>
              <a:rPr lang="en-US" altLang="ko-KR" sz="1700" dirty="0" smtClean="0">
                <a:solidFill>
                  <a:srgbClr val="002060"/>
                </a:solidFill>
              </a:rPr>
              <a:t>.</a:t>
            </a:r>
            <a:endParaRPr lang="ko-KR" altLang="en-US" sz="1700" dirty="0">
              <a:solidFill>
                <a:srgbClr val="002060"/>
              </a:solidFill>
            </a:endParaRPr>
          </a:p>
          <a:p>
            <a:endParaRPr lang="ko-KR" altLang="en-US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79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제도 개선과 법 위반 관행 시정 필요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/>
              <a:t>결론 </a:t>
            </a:r>
            <a:r>
              <a:rPr lang="en-US" altLang="ko-KR" sz="3400" dirty="0" smtClean="0"/>
              <a:t>: </a:t>
            </a:r>
            <a:r>
              <a:rPr lang="ko-KR" altLang="en-US" sz="3400" dirty="0" smtClean="0"/>
              <a:t>수사기관의</a:t>
            </a:r>
            <a:r>
              <a:rPr lang="en-US" altLang="ko-KR" sz="3400" dirty="0" smtClean="0"/>
              <a:t> CCTV </a:t>
            </a:r>
            <a:r>
              <a:rPr lang="ko-KR" altLang="en-US" sz="3400" dirty="0" smtClean="0"/>
              <a:t>활용 </a:t>
            </a:r>
            <a:endParaRPr lang="ko-KR" altLang="en-US" sz="3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1340768"/>
            <a:ext cx="727280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dirty="0" smtClean="0">
                <a:solidFill>
                  <a:srgbClr val="002060"/>
                </a:solidFill>
              </a:rPr>
              <a:t>CCTV</a:t>
            </a:r>
            <a:r>
              <a:rPr lang="ko-KR" altLang="en-US" dirty="0" smtClean="0">
                <a:solidFill>
                  <a:srgbClr val="002060"/>
                </a:solidFill>
              </a:rPr>
              <a:t>의 효과와 대체 수단의 효과 비교 필요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 fontAlgn="base">
              <a:lnSpc>
                <a:spcPct val="120000"/>
              </a:lnSpc>
            </a:pPr>
            <a:r>
              <a:rPr lang="en-US" altLang="ko-KR" dirty="0" smtClean="0">
                <a:solidFill>
                  <a:srgbClr val="002060"/>
                </a:solidFill>
              </a:rPr>
              <a:t>CCTV</a:t>
            </a:r>
            <a:r>
              <a:rPr lang="ko-KR" altLang="en-US" dirty="0" smtClean="0">
                <a:solidFill>
                  <a:srgbClr val="002060"/>
                </a:solidFill>
              </a:rPr>
              <a:t>에 대한 과도한 의존은 위험함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 fontAlgn="base">
              <a:lnSpc>
                <a:spcPct val="120000"/>
              </a:lnSpc>
            </a:pPr>
            <a:endParaRPr lang="en-US" altLang="ko-KR" dirty="0" smtClean="0">
              <a:solidFill>
                <a:srgbClr val="00206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dirty="0" smtClean="0">
                <a:solidFill>
                  <a:srgbClr val="002060"/>
                </a:solidFill>
              </a:rPr>
              <a:t>통합관제센터는 법적 근거 부족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 fontAlgn="base">
              <a:lnSpc>
                <a:spcPct val="120000"/>
              </a:lnSpc>
            </a:pPr>
            <a:r>
              <a:rPr lang="ko-KR" altLang="en-US" dirty="0" smtClean="0">
                <a:solidFill>
                  <a:srgbClr val="002060"/>
                </a:solidFill>
              </a:rPr>
              <a:t>목적 명확하게 해야 함</a:t>
            </a:r>
            <a:r>
              <a:rPr lang="en-US" altLang="ko-KR" dirty="0" smtClean="0">
                <a:solidFill>
                  <a:srgbClr val="002060"/>
                </a:solidFill>
              </a:rPr>
              <a:t>. </a:t>
            </a:r>
            <a:r>
              <a:rPr lang="ko-KR" altLang="en-US" dirty="0" smtClean="0">
                <a:solidFill>
                  <a:srgbClr val="002060"/>
                </a:solidFill>
              </a:rPr>
              <a:t>제</a:t>
            </a:r>
            <a:r>
              <a:rPr lang="en-US" altLang="ko-KR" dirty="0" smtClean="0">
                <a:solidFill>
                  <a:srgbClr val="002060"/>
                </a:solidFill>
              </a:rPr>
              <a:t>3</a:t>
            </a:r>
            <a:r>
              <a:rPr lang="ko-KR" altLang="en-US" dirty="0" smtClean="0">
                <a:solidFill>
                  <a:srgbClr val="002060"/>
                </a:solidFill>
              </a:rPr>
              <a:t>자 제공도 미리 명시해야 함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 fontAlgn="base">
              <a:lnSpc>
                <a:spcPct val="120000"/>
              </a:lnSpc>
            </a:pPr>
            <a:r>
              <a:rPr lang="ko-KR" altLang="en-US" dirty="0" smtClean="0">
                <a:solidFill>
                  <a:srgbClr val="002060"/>
                </a:solidFill>
              </a:rPr>
              <a:t>장기간 보관은 목적 제한의 원칙에 위반됨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dirty="0" smtClean="0">
              <a:solidFill>
                <a:srgbClr val="00206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dirty="0" smtClean="0">
                <a:solidFill>
                  <a:srgbClr val="002060"/>
                </a:solidFill>
              </a:rPr>
              <a:t>WASS</a:t>
            </a:r>
            <a:r>
              <a:rPr lang="ko-KR" altLang="en-US" dirty="0" smtClean="0">
                <a:solidFill>
                  <a:srgbClr val="002060"/>
                </a:solidFill>
              </a:rPr>
              <a:t>는 법적 근거 희박함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 fontAlgn="base">
              <a:lnSpc>
                <a:spcPct val="120000"/>
              </a:lnSpc>
            </a:pPr>
            <a:r>
              <a:rPr lang="ko-KR" altLang="en-US" dirty="0" smtClean="0">
                <a:solidFill>
                  <a:srgbClr val="002060"/>
                </a:solidFill>
              </a:rPr>
              <a:t>실시간 추적은 별도의 영장을 받아야 함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dirty="0" smtClean="0">
              <a:solidFill>
                <a:srgbClr val="00206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dirty="0" smtClean="0">
                <a:solidFill>
                  <a:srgbClr val="002060"/>
                </a:solidFill>
              </a:rPr>
              <a:t>지능형 </a:t>
            </a:r>
            <a:r>
              <a:rPr lang="en-US" altLang="ko-KR" dirty="0" smtClean="0">
                <a:solidFill>
                  <a:srgbClr val="002060"/>
                </a:solidFill>
              </a:rPr>
              <a:t>CCTV </a:t>
            </a:r>
            <a:r>
              <a:rPr lang="ko-KR" altLang="en-US" dirty="0" smtClean="0">
                <a:solidFill>
                  <a:srgbClr val="002060"/>
                </a:solidFill>
              </a:rPr>
              <a:t>시스템도 법적 근거 부족함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dirty="0" smtClean="0">
              <a:solidFill>
                <a:srgbClr val="00206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dirty="0" smtClean="0">
                <a:solidFill>
                  <a:srgbClr val="002060"/>
                </a:solidFill>
              </a:rPr>
              <a:t>CCTV </a:t>
            </a:r>
            <a:r>
              <a:rPr lang="ko-KR" altLang="en-US" dirty="0" smtClean="0">
                <a:solidFill>
                  <a:srgbClr val="002060"/>
                </a:solidFill>
              </a:rPr>
              <a:t>확인은</a:t>
            </a:r>
            <a:r>
              <a:rPr lang="en-US" altLang="ko-KR" dirty="0" smtClean="0">
                <a:solidFill>
                  <a:srgbClr val="002060"/>
                </a:solidFill>
              </a:rPr>
              <a:t> </a:t>
            </a:r>
            <a:r>
              <a:rPr lang="ko-KR" altLang="en-US" dirty="0" smtClean="0">
                <a:solidFill>
                  <a:srgbClr val="002060"/>
                </a:solidFill>
              </a:rPr>
              <a:t>통제가 이루어져야 함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 fontAlgn="base">
              <a:lnSpc>
                <a:spcPct val="120000"/>
              </a:lnSpc>
            </a:pPr>
            <a:r>
              <a:rPr lang="ko-KR" altLang="en-US" dirty="0" smtClean="0">
                <a:solidFill>
                  <a:srgbClr val="002060"/>
                </a:solidFill>
              </a:rPr>
              <a:t>법원 </a:t>
            </a:r>
            <a:r>
              <a:rPr lang="en-US" altLang="ko-KR" dirty="0" smtClean="0">
                <a:solidFill>
                  <a:srgbClr val="002060"/>
                </a:solidFill>
              </a:rPr>
              <a:t>/ </a:t>
            </a:r>
            <a:r>
              <a:rPr lang="ko-KR" altLang="en-US" dirty="0" smtClean="0">
                <a:solidFill>
                  <a:srgbClr val="002060"/>
                </a:solidFill>
              </a:rPr>
              <a:t>검찰 </a:t>
            </a:r>
            <a:r>
              <a:rPr lang="en-US" altLang="ko-KR" dirty="0" smtClean="0">
                <a:solidFill>
                  <a:srgbClr val="002060"/>
                </a:solidFill>
              </a:rPr>
              <a:t>/ </a:t>
            </a:r>
            <a:r>
              <a:rPr lang="ko-KR" altLang="en-US" dirty="0" smtClean="0">
                <a:solidFill>
                  <a:srgbClr val="002060"/>
                </a:solidFill>
              </a:rPr>
              <a:t>경찰</a:t>
            </a:r>
            <a:endParaRPr lang="en-US" altLang="ko-K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0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5536" y="2564904"/>
            <a:ext cx="8229600" cy="12525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ko-KR" altLang="en-US" sz="5600" dirty="0" smtClean="0"/>
              <a:t>영역별 문제점 검토</a:t>
            </a:r>
            <a:r>
              <a:rPr lang="en-US" altLang="ko-KR" sz="5600" dirty="0" smtClean="0"/>
              <a:t>(2)</a:t>
            </a:r>
            <a:br>
              <a:rPr lang="en-US" altLang="ko-KR" sz="5600" dirty="0" smtClean="0"/>
            </a:br>
            <a:r>
              <a:rPr lang="en-US" altLang="ko-KR" sz="7000" dirty="0" smtClean="0"/>
              <a:t/>
            </a:r>
            <a:br>
              <a:rPr lang="en-US" altLang="ko-KR" sz="7000" dirty="0" smtClean="0"/>
            </a:br>
            <a:r>
              <a:rPr lang="ko-KR" altLang="en-US" sz="6700" dirty="0" smtClean="0"/>
              <a:t>형사사법정보시스템</a:t>
            </a:r>
            <a:r>
              <a:rPr lang="en-US" altLang="ko-KR" sz="6700" dirty="0" smtClean="0"/>
              <a:t/>
            </a:r>
            <a:br>
              <a:rPr lang="en-US" altLang="ko-KR" sz="6700" dirty="0" smtClean="0"/>
            </a:br>
            <a:r>
              <a:rPr lang="en-US" altLang="ko-KR" sz="6700" dirty="0" smtClean="0"/>
              <a:t>(KICS)</a:t>
            </a:r>
            <a:r>
              <a:rPr lang="ko-KR" altLang="en-US" sz="6700" dirty="0" smtClean="0"/>
              <a:t>에 대한 규율</a:t>
            </a:r>
            <a:endParaRPr lang="ko-KR" altLang="en-US" sz="6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21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법 규정 미비</a:t>
            </a:r>
            <a:endParaRPr lang="ko-KR" altLang="en-US" sz="20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3400" dirty="0" smtClean="0"/>
              <a:t>형사사법정보시스템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139" y="1197552"/>
            <a:ext cx="82809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o-KR" altLang="en-US" sz="1500" dirty="0">
                <a:solidFill>
                  <a:srgbClr val="002060"/>
                </a:solidFill>
              </a:rPr>
              <a:t>형사사법통합정보체계</a:t>
            </a:r>
            <a:r>
              <a:rPr lang="en-US" altLang="ko-KR" sz="1500" dirty="0">
                <a:solidFill>
                  <a:srgbClr val="002060"/>
                </a:solidFill>
              </a:rPr>
              <a:t>(KICS) 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marL="457200" lvl="2"/>
            <a:r>
              <a:rPr lang="ko-KR" altLang="en-US" sz="1500" dirty="0" smtClean="0">
                <a:solidFill>
                  <a:srgbClr val="002060"/>
                </a:solidFill>
              </a:rPr>
              <a:t>경찰</a:t>
            </a:r>
            <a:r>
              <a:rPr lang="en-US" altLang="ko-KR" sz="1500" dirty="0">
                <a:solidFill>
                  <a:srgbClr val="002060"/>
                </a:solidFill>
              </a:rPr>
              <a:t>․</a:t>
            </a:r>
            <a:r>
              <a:rPr lang="ko-KR" altLang="en-US" sz="1500" dirty="0">
                <a:solidFill>
                  <a:srgbClr val="002060"/>
                </a:solidFill>
              </a:rPr>
              <a:t>검찰</a:t>
            </a:r>
            <a:r>
              <a:rPr lang="en-US" altLang="ko-KR" sz="1500" dirty="0">
                <a:solidFill>
                  <a:srgbClr val="002060"/>
                </a:solidFill>
              </a:rPr>
              <a:t>․</a:t>
            </a:r>
            <a:r>
              <a:rPr lang="ko-KR" altLang="en-US" sz="1500" dirty="0">
                <a:solidFill>
                  <a:srgbClr val="002060"/>
                </a:solidFill>
              </a:rPr>
              <a:t>법원</a:t>
            </a:r>
            <a:r>
              <a:rPr lang="en-US" altLang="ko-KR" sz="1500" dirty="0">
                <a:solidFill>
                  <a:srgbClr val="002060"/>
                </a:solidFill>
              </a:rPr>
              <a:t>․</a:t>
            </a:r>
            <a:r>
              <a:rPr lang="ko-KR" altLang="en-US" sz="1500" dirty="0">
                <a:solidFill>
                  <a:srgbClr val="002060"/>
                </a:solidFill>
              </a:rPr>
              <a:t>법무부가 독립적으로 각자의 시스템을 운용하되 각 시스템은 </a:t>
            </a:r>
            <a:r>
              <a:rPr lang="ko-KR" altLang="en-US" sz="1500" dirty="0" err="1">
                <a:solidFill>
                  <a:srgbClr val="002060"/>
                </a:solidFill>
              </a:rPr>
              <a:t>공통시스템으</a:t>
            </a:r>
            <a:r>
              <a:rPr lang="ko-KR" altLang="en-US" sz="1500" dirty="0">
                <a:solidFill>
                  <a:srgbClr val="002060"/>
                </a:solidFill>
              </a:rPr>
              <a:t> 로 연계되어 있어 정보를 공동으로 활용</a:t>
            </a:r>
            <a:endParaRPr lang="en-US" altLang="ko-KR" sz="1500" dirty="0">
              <a:solidFill>
                <a:srgbClr val="002060"/>
              </a:solidFill>
            </a:endParaRPr>
          </a:p>
          <a:p>
            <a:pPr marL="0" lvl="1"/>
            <a:r>
              <a:rPr lang="ko-KR" altLang="en-US" sz="1500" dirty="0">
                <a:solidFill>
                  <a:srgbClr val="002060"/>
                </a:solidFill>
              </a:rPr>
              <a:t>형사사법통합정보체계</a:t>
            </a:r>
            <a:r>
              <a:rPr lang="en-US" altLang="ko-KR" sz="1500" dirty="0">
                <a:solidFill>
                  <a:srgbClr val="002060"/>
                </a:solidFill>
              </a:rPr>
              <a:t>(KICS) </a:t>
            </a:r>
            <a:r>
              <a:rPr lang="ko-KR" altLang="en-US" sz="1500" dirty="0" smtClean="0">
                <a:solidFill>
                  <a:srgbClr val="002060"/>
                </a:solidFill>
              </a:rPr>
              <a:t>의 근거법률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형사사법절차 </a:t>
            </a:r>
            <a:r>
              <a:rPr lang="ko-KR" altLang="en-US" sz="1500" dirty="0">
                <a:solidFill>
                  <a:srgbClr val="002060"/>
                </a:solidFill>
              </a:rPr>
              <a:t>전자화 </a:t>
            </a:r>
            <a:r>
              <a:rPr lang="ko-KR" altLang="en-US" sz="1500" dirty="0" smtClean="0">
                <a:solidFill>
                  <a:srgbClr val="002060"/>
                </a:solidFill>
              </a:rPr>
              <a:t>촉진법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>
                <a:solidFill>
                  <a:srgbClr val="002060"/>
                </a:solidFill>
              </a:rPr>
              <a:t>약식절차에서의 전자문서 이용 등에 관한 법률</a:t>
            </a:r>
          </a:p>
          <a:p>
            <a:r>
              <a:rPr lang="ko-KR" altLang="en-US" sz="1500" dirty="0" smtClean="0">
                <a:solidFill>
                  <a:srgbClr val="002060"/>
                </a:solidFill>
              </a:rPr>
              <a:t>그러나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단지 전자화 촉진에 대한 선언규정을 두고 있을 뿐임</a:t>
            </a:r>
            <a:r>
              <a:rPr lang="en-US" altLang="ko-KR" sz="1500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ko-KR" altLang="en-US" sz="1500" dirty="0">
                <a:solidFill>
                  <a:srgbClr val="002060"/>
                </a:solidFill>
              </a:rPr>
              <a:t>형사사법절차 전자화 촉진법 </a:t>
            </a:r>
            <a:r>
              <a:rPr lang="ko-KR" altLang="en-US" sz="1500" dirty="0" smtClean="0">
                <a:solidFill>
                  <a:srgbClr val="002060"/>
                </a:solidFill>
              </a:rPr>
              <a:t> 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2"/>
            <a:r>
              <a:rPr lang="ko-KR" altLang="en-US" sz="1500" dirty="0" smtClean="0">
                <a:solidFill>
                  <a:srgbClr val="002060"/>
                </a:solidFill>
              </a:rPr>
              <a:t>제</a:t>
            </a:r>
            <a:r>
              <a:rPr lang="en-US" altLang="ko-KR" sz="1500" dirty="0">
                <a:solidFill>
                  <a:srgbClr val="002060"/>
                </a:solidFill>
              </a:rPr>
              <a:t>3</a:t>
            </a:r>
            <a:r>
              <a:rPr lang="ko-KR" altLang="en-US" sz="1500" dirty="0">
                <a:solidFill>
                  <a:srgbClr val="002060"/>
                </a:solidFill>
              </a:rPr>
              <a:t>조</a:t>
            </a:r>
            <a:r>
              <a:rPr lang="en-US" altLang="ko-KR" sz="1500" dirty="0">
                <a:solidFill>
                  <a:srgbClr val="002060"/>
                </a:solidFill>
              </a:rPr>
              <a:t>(</a:t>
            </a:r>
            <a:r>
              <a:rPr lang="ko-KR" altLang="en-US" sz="1500" dirty="0">
                <a:solidFill>
                  <a:srgbClr val="002060"/>
                </a:solidFill>
              </a:rPr>
              <a:t>형사사법절차의 전자화 촉진</a:t>
            </a:r>
            <a:r>
              <a:rPr lang="en-US" altLang="ko-KR" sz="1500" dirty="0">
                <a:solidFill>
                  <a:srgbClr val="002060"/>
                </a:solidFill>
              </a:rPr>
              <a:t>)</a:t>
            </a:r>
            <a:r>
              <a:rPr lang="ko-KR" altLang="en-US" sz="1500" dirty="0">
                <a:solidFill>
                  <a:srgbClr val="002060"/>
                </a:solidFill>
              </a:rPr>
              <a:t> ① 형사사법업무 처리기관은 형사사법절차의 전자화에 필요한 제도 개선과 이를 반영할 수 있는 시스템 개발을 위하여 노력하여야 한다</a:t>
            </a:r>
            <a:r>
              <a:rPr lang="en-US" altLang="ko-KR" sz="1500" dirty="0">
                <a:solidFill>
                  <a:srgbClr val="002060"/>
                </a:solidFill>
              </a:rPr>
              <a:t>.</a:t>
            </a:r>
          </a:p>
          <a:p>
            <a:pPr lvl="2"/>
            <a:r>
              <a:rPr lang="en-US" altLang="ko-KR" sz="1500" dirty="0">
                <a:solidFill>
                  <a:srgbClr val="002060"/>
                </a:solidFill>
              </a:rPr>
              <a:t>② </a:t>
            </a:r>
            <a:r>
              <a:rPr lang="ko-KR" altLang="en-US" sz="1500" dirty="0">
                <a:solidFill>
                  <a:srgbClr val="002060"/>
                </a:solidFill>
              </a:rPr>
              <a:t>형사사법업무 처리기관은 형사사법절차의 전자화를 위하여 시스템의 유통표준을 준수하고 시스템이 안정적으로 운영될 수 있도록 협력하여야 한다</a:t>
            </a:r>
            <a:r>
              <a:rPr lang="en-US" altLang="ko-KR" sz="1500" dirty="0" smtClean="0">
                <a:solidFill>
                  <a:srgbClr val="002060"/>
                </a:solidFill>
              </a:rPr>
              <a:t>.</a:t>
            </a:r>
          </a:p>
          <a:p>
            <a:pPr marL="0" lvl="1"/>
            <a:r>
              <a:rPr lang="ko-KR" altLang="en-US" sz="1500" dirty="0">
                <a:solidFill>
                  <a:srgbClr val="002060"/>
                </a:solidFill>
              </a:rPr>
              <a:t>형사사법절차 전자화 </a:t>
            </a:r>
            <a:r>
              <a:rPr lang="ko-KR" altLang="en-US" sz="1500" dirty="0" smtClean="0">
                <a:solidFill>
                  <a:srgbClr val="002060"/>
                </a:solidFill>
              </a:rPr>
              <a:t>촉진법은 법률이 아닌 처리기관이 </a:t>
            </a:r>
            <a:r>
              <a:rPr lang="ko-KR" altLang="en-US" sz="1500" dirty="0">
                <a:solidFill>
                  <a:srgbClr val="002060"/>
                </a:solidFill>
              </a:rPr>
              <a:t>계획을 수립하도록 하여 법적 규율이 거의 없이 </a:t>
            </a:r>
            <a:r>
              <a:rPr lang="ko-KR" altLang="en-US" sz="1500" dirty="0" smtClean="0">
                <a:solidFill>
                  <a:srgbClr val="002060"/>
                </a:solidFill>
              </a:rPr>
              <a:t>방치하는 </a:t>
            </a:r>
            <a:r>
              <a:rPr lang="ko-KR" altLang="en-US" sz="1500" dirty="0">
                <a:solidFill>
                  <a:srgbClr val="002060"/>
                </a:solidFill>
              </a:rPr>
              <a:t>상태임</a:t>
            </a:r>
            <a:endParaRPr lang="en-US" altLang="ko-KR" sz="1500" dirty="0">
              <a:solidFill>
                <a:srgbClr val="002060"/>
              </a:solidFill>
            </a:endParaRPr>
          </a:p>
          <a:p>
            <a:pPr lvl="2"/>
            <a:r>
              <a:rPr lang="ko-KR" altLang="en-US" sz="1500" dirty="0" smtClean="0">
                <a:solidFill>
                  <a:srgbClr val="002060"/>
                </a:solidFill>
              </a:rPr>
              <a:t>제</a:t>
            </a:r>
            <a:r>
              <a:rPr lang="en-US" altLang="ko-KR" sz="1500" dirty="0">
                <a:solidFill>
                  <a:srgbClr val="002060"/>
                </a:solidFill>
              </a:rPr>
              <a:t>4</a:t>
            </a:r>
            <a:r>
              <a:rPr lang="ko-KR" altLang="en-US" sz="1500" dirty="0">
                <a:solidFill>
                  <a:srgbClr val="002060"/>
                </a:solidFill>
              </a:rPr>
              <a:t>조</a:t>
            </a:r>
            <a:r>
              <a:rPr lang="en-US" altLang="ko-KR" sz="1500" dirty="0">
                <a:solidFill>
                  <a:srgbClr val="002060"/>
                </a:solidFill>
              </a:rPr>
              <a:t>(</a:t>
            </a:r>
            <a:r>
              <a:rPr lang="ko-KR" altLang="en-US" sz="1500" dirty="0">
                <a:solidFill>
                  <a:srgbClr val="002060"/>
                </a:solidFill>
              </a:rPr>
              <a:t>형사사법절차 전자화 계획</a:t>
            </a:r>
            <a:r>
              <a:rPr lang="en-US" altLang="ko-KR" sz="1500" dirty="0">
                <a:solidFill>
                  <a:srgbClr val="002060"/>
                </a:solidFill>
              </a:rPr>
              <a:t>)</a:t>
            </a:r>
            <a:r>
              <a:rPr lang="ko-KR" altLang="en-US" sz="1500" dirty="0">
                <a:solidFill>
                  <a:srgbClr val="002060"/>
                </a:solidFill>
              </a:rPr>
              <a:t> 형사사법업무 처리기관이 수립하는 </a:t>
            </a:r>
            <a:r>
              <a:rPr lang="ko-KR" altLang="en-US" sz="1500" u="sng" dirty="0">
                <a:solidFill>
                  <a:srgbClr val="002060"/>
                </a:solidFill>
              </a:rPr>
              <a:t>「국가정보화 기본법」 제</a:t>
            </a:r>
            <a:r>
              <a:rPr lang="en-US" altLang="ko-KR" sz="1500" u="sng" dirty="0">
                <a:solidFill>
                  <a:srgbClr val="002060"/>
                </a:solidFill>
              </a:rPr>
              <a:t>6</a:t>
            </a:r>
            <a:r>
              <a:rPr lang="ko-KR" altLang="en-US" sz="1500" u="sng" dirty="0">
                <a:solidFill>
                  <a:srgbClr val="002060"/>
                </a:solidFill>
              </a:rPr>
              <a:t>조제</a:t>
            </a:r>
            <a:r>
              <a:rPr lang="en-US" altLang="ko-KR" sz="1500" u="sng" dirty="0">
                <a:solidFill>
                  <a:srgbClr val="002060"/>
                </a:solidFill>
              </a:rPr>
              <a:t>4</a:t>
            </a:r>
            <a:r>
              <a:rPr lang="ko-KR" altLang="en-US" sz="1500" u="sng" dirty="0">
                <a:solidFill>
                  <a:srgbClr val="002060"/>
                </a:solidFill>
              </a:rPr>
              <a:t>항</a:t>
            </a:r>
            <a:r>
              <a:rPr lang="ko-KR" altLang="en-US" sz="1500" dirty="0">
                <a:solidFill>
                  <a:srgbClr val="002060"/>
                </a:solidFill>
              </a:rPr>
              <a:t>의 국가정보화에 관한 부문계획에는 다음 각 호의 사항이 포함되어야 한다</a:t>
            </a:r>
            <a:r>
              <a:rPr lang="en-US" altLang="ko-KR" sz="1500" dirty="0">
                <a:solidFill>
                  <a:srgbClr val="002060"/>
                </a:solidFill>
              </a:rPr>
              <a:t>.</a:t>
            </a:r>
          </a:p>
          <a:p>
            <a:pPr lvl="2"/>
            <a:r>
              <a:rPr lang="en-US" altLang="ko-KR" sz="1500" dirty="0">
                <a:solidFill>
                  <a:srgbClr val="002060"/>
                </a:solidFill>
              </a:rPr>
              <a:t>1. </a:t>
            </a:r>
            <a:r>
              <a:rPr lang="ko-KR" altLang="en-US" sz="1500" dirty="0">
                <a:solidFill>
                  <a:srgbClr val="002060"/>
                </a:solidFill>
              </a:rPr>
              <a:t>형사사법업무 전자화 추진의 기본방향</a:t>
            </a:r>
          </a:p>
          <a:p>
            <a:pPr lvl="2"/>
            <a:r>
              <a:rPr lang="en-US" altLang="ko-KR" sz="1500" dirty="0">
                <a:solidFill>
                  <a:srgbClr val="002060"/>
                </a:solidFill>
              </a:rPr>
              <a:t>2. </a:t>
            </a:r>
            <a:r>
              <a:rPr lang="ko-KR" altLang="en-US" sz="1500" dirty="0">
                <a:solidFill>
                  <a:srgbClr val="002060"/>
                </a:solidFill>
              </a:rPr>
              <a:t>형사사법업무 전자화 추진조직 및 체계에 관한 사항</a:t>
            </a:r>
          </a:p>
          <a:p>
            <a:pPr lvl="2"/>
            <a:r>
              <a:rPr lang="en-US" altLang="ko-KR" sz="1500" dirty="0">
                <a:solidFill>
                  <a:srgbClr val="002060"/>
                </a:solidFill>
              </a:rPr>
              <a:t>3. </a:t>
            </a:r>
            <a:r>
              <a:rPr lang="ko-KR" altLang="en-US" sz="1500" dirty="0">
                <a:solidFill>
                  <a:srgbClr val="002060"/>
                </a:solidFill>
              </a:rPr>
              <a:t>전자화 대상 문서 등의 선정</a:t>
            </a:r>
            <a:r>
              <a:rPr lang="en-US" altLang="ko-KR" sz="1500" dirty="0">
                <a:solidFill>
                  <a:srgbClr val="002060"/>
                </a:solidFill>
              </a:rPr>
              <a:t>·</a:t>
            </a:r>
            <a:r>
              <a:rPr lang="ko-KR" altLang="en-US" sz="1500" dirty="0">
                <a:solidFill>
                  <a:srgbClr val="002060"/>
                </a:solidFill>
              </a:rPr>
              <a:t>개발 등에 관한 사항</a:t>
            </a:r>
          </a:p>
          <a:p>
            <a:pPr lvl="2"/>
            <a:r>
              <a:rPr lang="en-US" altLang="ko-KR" sz="1500" dirty="0">
                <a:solidFill>
                  <a:srgbClr val="002060"/>
                </a:solidFill>
              </a:rPr>
              <a:t>4. </a:t>
            </a:r>
            <a:r>
              <a:rPr lang="ko-KR" altLang="en-US" sz="1500" dirty="0">
                <a:solidFill>
                  <a:srgbClr val="002060"/>
                </a:solidFill>
              </a:rPr>
              <a:t>공동 활용되는 형사사법정보의 범위에 관한 사항</a:t>
            </a:r>
          </a:p>
          <a:p>
            <a:pPr lvl="2"/>
            <a:r>
              <a:rPr lang="en-US" altLang="ko-KR" sz="1500" dirty="0">
                <a:solidFill>
                  <a:srgbClr val="002060"/>
                </a:solidFill>
              </a:rPr>
              <a:t>5. </a:t>
            </a:r>
            <a:r>
              <a:rPr lang="ko-KR" altLang="en-US" sz="1500" dirty="0">
                <a:solidFill>
                  <a:srgbClr val="002060"/>
                </a:solidFill>
              </a:rPr>
              <a:t>형사사법업무 전자화에 따르는 관련 법령 및 제도의 정비에 관한 사항</a:t>
            </a:r>
          </a:p>
          <a:p>
            <a:pPr lvl="2"/>
            <a:r>
              <a:rPr lang="en-US" altLang="ko-KR" sz="1500" dirty="0">
                <a:solidFill>
                  <a:srgbClr val="002060"/>
                </a:solidFill>
              </a:rPr>
              <a:t>6. </a:t>
            </a:r>
            <a:r>
              <a:rPr lang="ko-KR" altLang="en-US" sz="1500" dirty="0">
                <a:solidFill>
                  <a:srgbClr val="002060"/>
                </a:solidFill>
              </a:rPr>
              <a:t>전자화된 형사사법절차에서의 정보공개</a:t>
            </a:r>
            <a:r>
              <a:rPr lang="en-US" altLang="ko-KR" sz="1500" dirty="0">
                <a:solidFill>
                  <a:srgbClr val="002060"/>
                </a:solidFill>
              </a:rPr>
              <a:t>, </a:t>
            </a:r>
            <a:r>
              <a:rPr lang="ko-KR" altLang="en-US" sz="1500" dirty="0">
                <a:solidFill>
                  <a:srgbClr val="002060"/>
                </a:solidFill>
              </a:rPr>
              <a:t>정보보호 대책 등 기본권 보장에 관한 사항</a:t>
            </a:r>
          </a:p>
          <a:p>
            <a:pPr lvl="2"/>
            <a:r>
              <a:rPr lang="en-US" altLang="ko-KR" sz="1500" dirty="0">
                <a:solidFill>
                  <a:srgbClr val="002060"/>
                </a:solidFill>
              </a:rPr>
              <a:t>7. </a:t>
            </a:r>
            <a:r>
              <a:rPr lang="ko-KR" altLang="en-US" sz="1500" dirty="0">
                <a:solidFill>
                  <a:srgbClr val="002060"/>
                </a:solidFill>
              </a:rPr>
              <a:t>그 밖에 형사사법업무의 전자화 촉진을 위하여 필요한 </a:t>
            </a:r>
            <a:r>
              <a:rPr lang="ko-KR" altLang="en-US" sz="1500" dirty="0" smtClean="0">
                <a:solidFill>
                  <a:srgbClr val="002060"/>
                </a:solidFill>
              </a:rPr>
              <a:t>사항</a:t>
            </a: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altLang="ko-KR" dirty="0" smtClean="0"/>
              <a:t>38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1811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>
                <a:latin typeface="+mn-ea"/>
              </a:rPr>
              <a:t>경찰 형사사법정보시스템 </a:t>
            </a:r>
            <a:r>
              <a:rPr lang="ko-KR" altLang="en-US" sz="2000" dirty="0" smtClean="0">
                <a:latin typeface="+mn-ea"/>
              </a:rPr>
              <a:t>운영규칙 별표</a:t>
            </a:r>
            <a:r>
              <a:rPr lang="en-US" altLang="ko-KR" sz="2000" dirty="0" smtClean="0">
                <a:latin typeface="+mn-ea"/>
              </a:rPr>
              <a:t>1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195736" y="3076"/>
            <a:ext cx="6491064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/>
              <a:t>경찰 형사사법정보시스템 종류</a:t>
            </a:r>
            <a:endParaRPr lang="ko-KR" altLang="en-US" sz="34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91370"/>
              </p:ext>
            </p:extLst>
          </p:nvPr>
        </p:nvGraphicFramePr>
        <p:xfrm>
          <a:off x="527307" y="1500509"/>
          <a:ext cx="8352928" cy="4678982"/>
        </p:xfrm>
        <a:graphic>
          <a:graphicData uri="http://schemas.openxmlformats.org/drawingml/2006/table">
            <a:tbl>
              <a:tblPr/>
              <a:tblGrid>
                <a:gridCol w="153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업무명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업무명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형사사법정보시스템포털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포털화면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관리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각종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컨텐츠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및 게시물 관리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주민원지관리시스템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주민원지관리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접수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공정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사건수사시스템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사건등록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입건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지휘건의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송치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족윤적감정시스템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족윤적관리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등록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검색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통계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5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전자약식시스템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배당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송치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증거물관리시스템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증거물관리</a:t>
                      </a:r>
                      <a:r>
                        <a:rPr lang="en-US" altLang="ko-KR" sz="11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입고</a:t>
                      </a:r>
                      <a:r>
                        <a:rPr lang="en-US" altLang="ko-KR" sz="11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출고</a:t>
                      </a:r>
                      <a:r>
                        <a:rPr lang="en-US" altLang="ko-KR" sz="11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감정</a:t>
                      </a:r>
                      <a:r>
                        <a:rPr lang="en-US" altLang="ko-KR" sz="11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조회</a:t>
                      </a:r>
                      <a:r>
                        <a:rPr lang="en-US" altLang="ko-KR" sz="11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증거물조회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현황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재고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이력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35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범죄통계시스템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기본통계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응용통계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사건통계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마약프로파일링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0" marR="0" indent="-2794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마약범죄관리</a:t>
                      </a:r>
                      <a:r>
                        <a:rPr lang="en-US" altLang="ko-KR" sz="11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등록</a:t>
                      </a:r>
                      <a:r>
                        <a:rPr lang="en-US" altLang="ko-KR" sz="11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분석</a:t>
                      </a:r>
                      <a:r>
                        <a:rPr lang="en-US" altLang="ko-KR" sz="11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조회</a:t>
                      </a:r>
                      <a:r>
                        <a:rPr lang="en-US" altLang="ko-KR" sz="11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통계</a:t>
                      </a:r>
                      <a:r>
                        <a:rPr lang="en-US" altLang="ko-KR" sz="11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8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지리적프로파일링시스템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0" indent="-2628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-3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위치찾기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분석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-3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범죄다발지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사건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피의자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온라인조회시스템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주민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수배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연고지수배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차적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도난 및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범법차량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범죄경력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우범자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11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수사종합검색시스템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통합조회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수법관리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조폭관리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변사관리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강력범죄수사지원 시스템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강력범죄관리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등록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검색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통계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4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범죄첩보분석시스템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첩보관리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등록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조회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통계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DNA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신원확인시스템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DNA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정보관리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등록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검색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41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과학적범죄분석시스템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자료관리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범죄분석자료</a:t>
                      </a:r>
                      <a:r>
                        <a:rPr lang="en-US" altLang="ko-KR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범죄현장</a:t>
                      </a:r>
                      <a:r>
                        <a:rPr lang="ko-KR" altLang="en-US" sz="11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자료</a:t>
                      </a:r>
                      <a:r>
                        <a:rPr lang="en-US" altLang="ko-KR" sz="11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현장감식자료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흔적증거자료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분석</a:t>
                      </a:r>
                      <a:r>
                        <a:rPr lang="en-US" altLang="ko-KR" sz="11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발생사건분석</a:t>
                      </a:r>
                      <a:r>
                        <a:rPr lang="en-US" altLang="ko-KR" sz="11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피의자면담분석</a:t>
                      </a:r>
                      <a:r>
                        <a:rPr lang="en-US" altLang="ko-KR" sz="11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선거사범관리시스템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선거사범관리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등록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조회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통계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5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지문자동검색시스템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지문관리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검색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매칭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통계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수사관직무평가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수사관직무평가관리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93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전자수사자료표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수사자료표관리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스캔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작성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전과반영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실종자종합관리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실종 수사</a:t>
                      </a:r>
                    </a:p>
                  </a:txBody>
                  <a:tcPr marL="19593" marR="19593" marT="5417" marB="54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06813" y="1262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altLang="ko-KR" dirty="0" smtClean="0"/>
              <a:t>39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834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민감한 정보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당사자도 </a:t>
            </a:r>
            <a:r>
              <a:rPr lang="ko-KR" altLang="en-US" sz="2000" dirty="0"/>
              <a:t>알 수 없는 상태의 정보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/>
              <a:t>사물인터넷</a:t>
            </a:r>
            <a:r>
              <a:rPr lang="en-US" altLang="ko-KR" sz="3400" dirty="0" smtClean="0"/>
              <a:t>(</a:t>
            </a:r>
            <a:r>
              <a:rPr lang="en-US" altLang="ko-KR" sz="3400" dirty="0" err="1" smtClean="0"/>
              <a:t>IoT</a:t>
            </a:r>
            <a:r>
              <a:rPr lang="en-US" altLang="ko-KR" sz="3400" dirty="0" smtClean="0"/>
              <a:t>), </a:t>
            </a:r>
            <a:r>
              <a:rPr lang="ko-KR" altLang="en-US" sz="3400" dirty="0" smtClean="0"/>
              <a:t>새로운 기술 </a:t>
            </a:r>
            <a:endParaRPr lang="ko-KR" altLang="en-US" sz="34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34820" name="Picture 4" descr="https://pixabay.com/static/uploads/photo/2015/05/25/05/27/network-782707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948" y="3571546"/>
            <a:ext cx="3672408" cy="238706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979712" y="6093296"/>
            <a:ext cx="48245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CC0 Public Domain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417083284"/>
              </p:ext>
            </p:extLst>
          </p:nvPr>
        </p:nvGraphicFramePr>
        <p:xfrm>
          <a:off x="7152457" y="3706230"/>
          <a:ext cx="1728192" cy="238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97" y="4253637"/>
            <a:ext cx="20383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echo amazon에 대한 이미지 검색결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6" y="1095989"/>
            <a:ext cx="3047671" cy="304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법률로서 규정할 필요</a:t>
            </a:r>
            <a:endParaRPr lang="ko-KR" alt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altLang="ko-KR" sz="3400" dirty="0" smtClean="0">
                <a:latin typeface="+mj-ea"/>
              </a:rPr>
              <a:t>KICS</a:t>
            </a:r>
            <a:r>
              <a:rPr lang="ko-KR" altLang="en-US" sz="3400" dirty="0" smtClean="0">
                <a:latin typeface="+mj-ea"/>
              </a:rPr>
              <a:t>에 대한 법적 규율 필요</a:t>
            </a:r>
            <a:r>
              <a:rPr lang="en-US" altLang="ko-KR" sz="3400" dirty="0" smtClean="0">
                <a:latin typeface="+mj-ea"/>
              </a:rPr>
              <a:t> </a:t>
            </a:r>
            <a:endParaRPr lang="ko-KR" altLang="en-US" sz="3400" dirty="0">
              <a:latin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9936" y="1628800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</a:rPr>
              <a:t>현재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KICS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에 대한 법적 규율은 사실상 전무함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600" dirty="0">
                <a:solidFill>
                  <a:srgbClr val="002060"/>
                </a:solidFill>
              </a:rPr>
              <a:t>형사사법절차 전자화 </a:t>
            </a:r>
            <a:r>
              <a:rPr lang="ko-KR" altLang="en-US" sz="1600" dirty="0" smtClean="0">
                <a:solidFill>
                  <a:srgbClr val="002060"/>
                </a:solidFill>
              </a:rPr>
              <a:t>촉진법은 단 </a:t>
            </a:r>
            <a:r>
              <a:rPr lang="en-US" altLang="ko-KR" sz="1600" dirty="0" smtClean="0">
                <a:solidFill>
                  <a:srgbClr val="002060"/>
                </a:solidFill>
              </a:rPr>
              <a:t>17</a:t>
            </a:r>
            <a:r>
              <a:rPr lang="ko-KR" altLang="en-US" sz="1600" dirty="0" smtClean="0">
                <a:solidFill>
                  <a:srgbClr val="002060"/>
                </a:solidFill>
              </a:rPr>
              <a:t>조로 이루어진 법률</a:t>
            </a:r>
            <a:endParaRPr lang="en-US" altLang="ko-KR" sz="1600" dirty="0" smtClean="0">
              <a:solidFill>
                <a:srgbClr val="002060"/>
              </a:solidFill>
            </a:endParaRPr>
          </a:p>
          <a:p>
            <a:pPr lvl="1"/>
            <a:r>
              <a:rPr lang="en-US" altLang="ko-KR" sz="1600" dirty="0" smtClean="0">
                <a:solidFill>
                  <a:srgbClr val="002060"/>
                </a:solidFill>
              </a:rPr>
              <a:t>KICS</a:t>
            </a:r>
            <a:r>
              <a:rPr lang="ko-KR" altLang="en-US" sz="1600" dirty="0" smtClean="0">
                <a:solidFill>
                  <a:srgbClr val="002060"/>
                </a:solidFill>
              </a:rPr>
              <a:t>의 실체적 내용에 대한 것은 운영규칙이나</a:t>
            </a:r>
            <a:r>
              <a:rPr lang="en-US" altLang="ko-KR" sz="1600" dirty="0" smtClean="0">
                <a:solidFill>
                  <a:srgbClr val="002060"/>
                </a:solidFill>
              </a:rPr>
              <a:t>, </a:t>
            </a:r>
            <a:r>
              <a:rPr lang="ko-KR" altLang="en-US" sz="1600" dirty="0" smtClean="0">
                <a:solidFill>
                  <a:srgbClr val="002060"/>
                </a:solidFill>
              </a:rPr>
              <a:t>규율조차 없음</a:t>
            </a:r>
            <a:r>
              <a:rPr lang="en-US" altLang="ko-KR" sz="1600" dirty="0" smtClean="0">
                <a:solidFill>
                  <a:srgbClr val="002060"/>
                </a:solidFill>
              </a:rPr>
              <a:t>.</a:t>
            </a:r>
            <a:endParaRPr lang="ko-KR" altLang="en-US" sz="1600" dirty="0">
              <a:solidFill>
                <a:srgbClr val="002060"/>
              </a:solidFill>
            </a:endParaRPr>
          </a:p>
          <a:p>
            <a:r>
              <a:rPr lang="ko-KR" altLang="en-US" sz="1600" b="1" dirty="0" smtClean="0">
                <a:solidFill>
                  <a:srgbClr val="002060"/>
                </a:solidFill>
              </a:rPr>
              <a:t>형사사법정보와 관련한 정보보호와 유출금지 조항은 단 하나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600" b="1" dirty="0">
                <a:solidFill>
                  <a:srgbClr val="002060"/>
                </a:solidFill>
              </a:rPr>
              <a:t>제</a:t>
            </a:r>
            <a:r>
              <a:rPr lang="en-US" altLang="ko-KR" sz="1600" b="1" dirty="0">
                <a:solidFill>
                  <a:srgbClr val="002060"/>
                </a:solidFill>
              </a:rPr>
              <a:t>14</a:t>
            </a:r>
            <a:r>
              <a:rPr lang="ko-KR" altLang="en-US" sz="1600" b="1" dirty="0">
                <a:solidFill>
                  <a:srgbClr val="002060"/>
                </a:solidFill>
              </a:rPr>
              <a:t>조</a:t>
            </a:r>
            <a:r>
              <a:rPr lang="en-US" altLang="ko-KR" sz="1600" b="1" dirty="0">
                <a:solidFill>
                  <a:srgbClr val="002060"/>
                </a:solidFill>
              </a:rPr>
              <a:t>(</a:t>
            </a:r>
            <a:r>
              <a:rPr lang="ko-KR" altLang="en-US" sz="1600" b="1" dirty="0">
                <a:solidFill>
                  <a:srgbClr val="002060"/>
                </a:solidFill>
              </a:rPr>
              <a:t>형사사법정보의 보호 및 유출금지</a:t>
            </a:r>
            <a:r>
              <a:rPr lang="en-US" altLang="ko-KR" sz="1600" b="1" dirty="0">
                <a:solidFill>
                  <a:srgbClr val="002060"/>
                </a:solidFill>
              </a:rPr>
              <a:t>)</a:t>
            </a:r>
            <a:r>
              <a:rPr lang="ko-KR" altLang="en-US" sz="1600" dirty="0">
                <a:solidFill>
                  <a:srgbClr val="002060"/>
                </a:solidFill>
              </a:rPr>
              <a:t> ① 형사사법업무 처리기관은 형사사법업무를 처리할 때 형사사법정보가 분실</a:t>
            </a:r>
            <a:r>
              <a:rPr lang="en-US" altLang="ko-KR" sz="1600" dirty="0">
                <a:solidFill>
                  <a:srgbClr val="002060"/>
                </a:solidFill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</a:rPr>
              <a:t>도난</a:t>
            </a:r>
            <a:r>
              <a:rPr lang="en-US" altLang="ko-KR" sz="1600" dirty="0">
                <a:solidFill>
                  <a:srgbClr val="002060"/>
                </a:solidFill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</a:rPr>
              <a:t>유출</a:t>
            </a:r>
            <a:r>
              <a:rPr lang="en-US" altLang="ko-KR" sz="1600" dirty="0">
                <a:solidFill>
                  <a:srgbClr val="002060"/>
                </a:solidFill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</a:rPr>
              <a:t>변조 또는 훼손되지 아니하도록 안전성 확보에 필요한 조치를 하여야 한다</a:t>
            </a:r>
            <a:r>
              <a:rPr lang="en-US" altLang="ko-KR" sz="1600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altLang="ko-KR" sz="1600" dirty="0" smtClean="0">
                <a:solidFill>
                  <a:srgbClr val="002060"/>
                </a:solidFill>
              </a:rPr>
              <a:t>② </a:t>
            </a:r>
            <a:r>
              <a:rPr lang="ko-KR" altLang="en-US" sz="1600" dirty="0">
                <a:solidFill>
                  <a:srgbClr val="002060"/>
                </a:solidFill>
              </a:rPr>
              <a:t>형사사법업무에 종사하는 사람 또는 제</a:t>
            </a:r>
            <a:r>
              <a:rPr lang="en-US" altLang="ko-KR" sz="1600" dirty="0">
                <a:solidFill>
                  <a:srgbClr val="002060"/>
                </a:solidFill>
              </a:rPr>
              <a:t>8</a:t>
            </a:r>
            <a:r>
              <a:rPr lang="ko-KR" altLang="en-US" sz="1600" dirty="0">
                <a:solidFill>
                  <a:srgbClr val="002060"/>
                </a:solidFill>
              </a:rPr>
              <a:t>조제</a:t>
            </a:r>
            <a:r>
              <a:rPr lang="en-US" altLang="ko-KR" sz="1600" dirty="0">
                <a:solidFill>
                  <a:srgbClr val="002060"/>
                </a:solidFill>
              </a:rPr>
              <a:t>3</a:t>
            </a:r>
            <a:r>
              <a:rPr lang="ko-KR" altLang="en-US" sz="1600" dirty="0">
                <a:solidFill>
                  <a:srgbClr val="002060"/>
                </a:solidFill>
              </a:rPr>
              <a:t>항에 따라 시스템의 지원업무를 </a:t>
            </a:r>
            <a:r>
              <a:rPr lang="ko-KR" altLang="en-US" sz="1600" dirty="0" err="1">
                <a:solidFill>
                  <a:srgbClr val="002060"/>
                </a:solidFill>
              </a:rPr>
              <a:t>위탁받아</a:t>
            </a:r>
            <a:r>
              <a:rPr lang="ko-KR" altLang="en-US" sz="1600" dirty="0">
                <a:solidFill>
                  <a:srgbClr val="002060"/>
                </a:solidFill>
              </a:rPr>
              <a:t> 그 업무에 종사하는 사람은 권한 없이 다른 기관 또는 다른 사람이 관리하는 형사사법정보를 열람</a:t>
            </a:r>
            <a:r>
              <a:rPr lang="en-US" altLang="ko-KR" sz="1600" dirty="0">
                <a:solidFill>
                  <a:srgbClr val="002060"/>
                </a:solidFill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</a:rPr>
              <a:t>복사 또는 전송하여서는 아니 된다</a:t>
            </a:r>
            <a:r>
              <a:rPr lang="en-US" altLang="ko-KR" sz="16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altLang="ko-KR" sz="1600" dirty="0">
                <a:solidFill>
                  <a:srgbClr val="002060"/>
                </a:solidFill>
              </a:rPr>
              <a:t>③ </a:t>
            </a:r>
            <a:r>
              <a:rPr lang="ko-KR" altLang="en-US" sz="1600" dirty="0">
                <a:solidFill>
                  <a:srgbClr val="002060"/>
                </a:solidFill>
              </a:rPr>
              <a:t>형사사법업무에 종사하거나 종사하였던 사람 또는 제</a:t>
            </a:r>
            <a:r>
              <a:rPr lang="en-US" altLang="ko-KR" sz="1600" dirty="0">
                <a:solidFill>
                  <a:srgbClr val="002060"/>
                </a:solidFill>
              </a:rPr>
              <a:t>8</a:t>
            </a:r>
            <a:r>
              <a:rPr lang="ko-KR" altLang="en-US" sz="1600" dirty="0">
                <a:solidFill>
                  <a:srgbClr val="002060"/>
                </a:solidFill>
              </a:rPr>
              <a:t>조제</a:t>
            </a:r>
            <a:r>
              <a:rPr lang="en-US" altLang="ko-KR" sz="1600" dirty="0">
                <a:solidFill>
                  <a:srgbClr val="002060"/>
                </a:solidFill>
              </a:rPr>
              <a:t>3</a:t>
            </a:r>
            <a:r>
              <a:rPr lang="ko-KR" altLang="en-US" sz="1600" dirty="0">
                <a:solidFill>
                  <a:srgbClr val="002060"/>
                </a:solidFill>
              </a:rPr>
              <a:t>항에 따라 시스템의 지원업무를 </a:t>
            </a:r>
            <a:r>
              <a:rPr lang="ko-KR" altLang="en-US" sz="1600" dirty="0" err="1">
                <a:solidFill>
                  <a:srgbClr val="002060"/>
                </a:solidFill>
              </a:rPr>
              <a:t>위탁받아</a:t>
            </a:r>
            <a:r>
              <a:rPr lang="ko-KR" altLang="en-US" sz="1600" dirty="0">
                <a:solidFill>
                  <a:srgbClr val="002060"/>
                </a:solidFill>
              </a:rPr>
              <a:t> 그 업무에 종사하거나 종사하였던 사람은 직무상 알게 된 형사사법정보를 누설하거나 권한 없이 처리하거나 타인이 이용하도록 제공하는 등 부당한 목적으로 사용하여서는 아니 된다</a:t>
            </a:r>
            <a:r>
              <a:rPr lang="en-US" altLang="ko-KR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ko-KR" altLang="en-US" b="1" dirty="0" smtClean="0">
                <a:solidFill>
                  <a:srgbClr val="002060"/>
                </a:solidFill>
              </a:rPr>
              <a:t>경찰 </a:t>
            </a:r>
            <a:r>
              <a:rPr lang="ko-KR" altLang="en-US" b="1" dirty="0">
                <a:solidFill>
                  <a:srgbClr val="002060"/>
                </a:solidFill>
              </a:rPr>
              <a:t>형사사법정보시스템 운영규칙의 주요 내용은 법률로 규정해야 함</a:t>
            </a:r>
            <a:endParaRPr lang="en-US" altLang="ko-KR" b="1" dirty="0">
              <a:solidFill>
                <a:srgbClr val="002060"/>
              </a:solidFill>
            </a:endParaRPr>
          </a:p>
          <a:p>
            <a:pPr lvl="1"/>
            <a:r>
              <a:rPr lang="ko-KR" altLang="en-US" dirty="0">
                <a:solidFill>
                  <a:srgbClr val="002060"/>
                </a:solidFill>
              </a:rPr>
              <a:t>개인정보보호의 원칙도 규정되어야 함</a:t>
            </a:r>
            <a:endParaRPr lang="en-US" altLang="ko-KR" dirty="0">
              <a:solidFill>
                <a:srgbClr val="002060"/>
              </a:solidFill>
            </a:endParaRPr>
          </a:p>
          <a:p>
            <a:pPr lvl="1"/>
            <a:r>
              <a:rPr lang="ko-KR" altLang="en-US" dirty="0">
                <a:solidFill>
                  <a:srgbClr val="002060"/>
                </a:solidFill>
              </a:rPr>
              <a:t>개인정보주체의 권리를 보호하기 위한 조치도 규정되어야 함</a:t>
            </a:r>
            <a:endParaRPr lang="en-US" altLang="ko-KR" dirty="0">
              <a:solidFill>
                <a:srgbClr val="002060"/>
              </a:solidFill>
            </a:endParaRPr>
          </a:p>
          <a:p>
            <a:pPr lvl="1"/>
            <a:r>
              <a:rPr lang="ko-KR" altLang="en-US" dirty="0">
                <a:solidFill>
                  <a:srgbClr val="002060"/>
                </a:solidFill>
              </a:rPr>
              <a:t>처벌규정 등도 명확하게 규정해야 함</a:t>
            </a:r>
          </a:p>
          <a:p>
            <a:pPr lvl="1"/>
            <a:endParaRPr lang="en-US" altLang="ko-K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84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법률로서 규정할 필요</a:t>
            </a:r>
            <a:endParaRPr lang="ko-KR" altLang="en-US" sz="20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400" dirty="0">
                <a:latin typeface="+mj-ea"/>
              </a:rPr>
              <a:t>KICS</a:t>
            </a:r>
            <a:r>
              <a:rPr lang="ko-KR" altLang="en-US" sz="3400" dirty="0">
                <a:latin typeface="+mj-ea"/>
              </a:rPr>
              <a:t>에 대한 법적 규율 필요</a:t>
            </a:r>
            <a:r>
              <a:rPr lang="en-US" altLang="ko-KR" sz="3400" dirty="0">
                <a:latin typeface="+mj-ea"/>
              </a:rPr>
              <a:t> </a:t>
            </a:r>
            <a:endParaRPr lang="ko-KR" altLang="en-US" sz="3400" dirty="0">
              <a:latin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40768"/>
            <a:ext cx="7776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002060"/>
                </a:solidFill>
              </a:rPr>
              <a:t>경찰 </a:t>
            </a:r>
            <a:r>
              <a:rPr lang="en-US" altLang="ko-KR" sz="1600" dirty="0">
                <a:solidFill>
                  <a:srgbClr val="002060"/>
                </a:solidFill>
              </a:rPr>
              <a:t>KICS</a:t>
            </a:r>
            <a:r>
              <a:rPr lang="ko-KR" altLang="en-US" sz="1600" dirty="0">
                <a:solidFill>
                  <a:srgbClr val="002060"/>
                </a:solidFill>
              </a:rPr>
              <a:t>의 구체적 내용이 공개되지 않음</a:t>
            </a:r>
            <a:endParaRPr lang="en-US" altLang="ko-KR" sz="1600" dirty="0">
              <a:solidFill>
                <a:srgbClr val="002060"/>
              </a:solidFill>
            </a:endParaRPr>
          </a:p>
          <a:p>
            <a:pPr lvl="1"/>
            <a:r>
              <a:rPr lang="ko-KR" altLang="en-US" sz="1600" dirty="0">
                <a:solidFill>
                  <a:srgbClr val="002060"/>
                </a:solidFill>
              </a:rPr>
              <a:t>개인정보보호법에서는 수사관련 개인정보파일을 등록</a:t>
            </a:r>
            <a:r>
              <a:rPr lang="en-US" altLang="ko-KR" sz="1600" dirty="0">
                <a:solidFill>
                  <a:srgbClr val="002060"/>
                </a:solidFill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</a:rPr>
              <a:t>공개 대상에서 제외함</a:t>
            </a:r>
            <a:endParaRPr lang="en-US" altLang="ko-KR" sz="1600" dirty="0">
              <a:solidFill>
                <a:srgbClr val="002060"/>
              </a:solidFill>
            </a:endParaRPr>
          </a:p>
          <a:p>
            <a:pPr lvl="1"/>
            <a:r>
              <a:rPr lang="ko-KR" altLang="en-US" sz="1600" dirty="0">
                <a:solidFill>
                  <a:srgbClr val="002060"/>
                </a:solidFill>
              </a:rPr>
              <a:t>경찰 </a:t>
            </a:r>
            <a:r>
              <a:rPr lang="en-US" altLang="ko-KR" sz="1600" dirty="0">
                <a:solidFill>
                  <a:srgbClr val="002060"/>
                </a:solidFill>
              </a:rPr>
              <a:t>KICS</a:t>
            </a:r>
            <a:r>
              <a:rPr lang="ko-KR" altLang="en-US" sz="1600" dirty="0">
                <a:solidFill>
                  <a:srgbClr val="002060"/>
                </a:solidFill>
              </a:rPr>
              <a:t>에서 수집</a:t>
            </a:r>
            <a:r>
              <a:rPr lang="en-US" altLang="ko-KR" sz="1600" dirty="0">
                <a:solidFill>
                  <a:srgbClr val="002060"/>
                </a:solidFill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</a:rPr>
              <a:t>보존하는 정보의 유형</a:t>
            </a:r>
            <a:r>
              <a:rPr lang="en-US" altLang="ko-KR" sz="1600" dirty="0">
                <a:solidFill>
                  <a:srgbClr val="002060"/>
                </a:solidFill>
              </a:rPr>
              <a:t> </a:t>
            </a:r>
            <a:r>
              <a:rPr lang="ko-KR" altLang="en-US" sz="1600" dirty="0">
                <a:solidFill>
                  <a:srgbClr val="002060"/>
                </a:solidFill>
              </a:rPr>
              <a:t>등을 등록하고 공개해야 함</a:t>
            </a:r>
            <a:r>
              <a:rPr lang="en-US" altLang="ko-KR" sz="1600" dirty="0">
                <a:solidFill>
                  <a:srgbClr val="002060"/>
                </a:solidFill>
              </a:rPr>
              <a:t>.</a:t>
            </a:r>
          </a:p>
          <a:p>
            <a:pPr lvl="2"/>
            <a:r>
              <a:rPr lang="ko-KR" altLang="en-US" sz="1600" dirty="0">
                <a:solidFill>
                  <a:srgbClr val="002060"/>
                </a:solidFill>
              </a:rPr>
              <a:t>수사기법상 공개가 곤란한 경우는 제한적으로 공개할 수도 있음</a:t>
            </a:r>
            <a:r>
              <a:rPr lang="en-US" altLang="ko-KR" sz="1600" dirty="0">
                <a:solidFill>
                  <a:srgbClr val="002060"/>
                </a:solidFill>
              </a:rPr>
              <a:t>.</a:t>
            </a:r>
          </a:p>
          <a:p>
            <a:r>
              <a:rPr lang="ko-KR" altLang="en-US" sz="1400" dirty="0" smtClean="0">
                <a:solidFill>
                  <a:srgbClr val="002060"/>
                </a:solidFill>
              </a:rPr>
              <a:t>보존되는 </a:t>
            </a:r>
            <a:r>
              <a:rPr lang="ko-KR" altLang="en-US" sz="1400" dirty="0">
                <a:solidFill>
                  <a:srgbClr val="002060"/>
                </a:solidFill>
              </a:rPr>
              <a:t>정보의 문제</a:t>
            </a:r>
            <a:endParaRPr lang="en-US" altLang="ko-KR" sz="1400" dirty="0">
              <a:solidFill>
                <a:srgbClr val="002060"/>
              </a:solidFill>
            </a:endParaRPr>
          </a:p>
          <a:p>
            <a:pPr lvl="1"/>
            <a:r>
              <a:rPr lang="ko-KR" altLang="en-US" sz="1400" dirty="0">
                <a:solidFill>
                  <a:srgbClr val="002060"/>
                </a:solidFill>
              </a:rPr>
              <a:t>무혐의</a:t>
            </a:r>
            <a:r>
              <a:rPr lang="en-US" altLang="ko-KR" sz="1400" dirty="0">
                <a:solidFill>
                  <a:srgbClr val="002060"/>
                </a:solidFill>
              </a:rPr>
              <a:t>, </a:t>
            </a:r>
            <a:r>
              <a:rPr lang="ko-KR" altLang="en-US" sz="1400" dirty="0">
                <a:solidFill>
                  <a:srgbClr val="002060"/>
                </a:solidFill>
              </a:rPr>
              <a:t>피해자나 참고인 진술도 보존</a:t>
            </a:r>
            <a:endParaRPr lang="en-US" altLang="ko-KR" sz="1400" dirty="0">
              <a:solidFill>
                <a:srgbClr val="002060"/>
              </a:solidFill>
            </a:endParaRPr>
          </a:p>
          <a:p>
            <a:pPr lvl="1"/>
            <a:r>
              <a:rPr lang="ko-KR" altLang="en-US" sz="1400" dirty="0">
                <a:solidFill>
                  <a:srgbClr val="002060"/>
                </a:solidFill>
              </a:rPr>
              <a:t>피해자 신고서</a:t>
            </a:r>
            <a:r>
              <a:rPr lang="en-US" altLang="ko-KR" sz="1400" dirty="0">
                <a:solidFill>
                  <a:srgbClr val="002060"/>
                </a:solidFill>
              </a:rPr>
              <a:t>, </a:t>
            </a:r>
            <a:r>
              <a:rPr lang="ko-KR" altLang="en-US" sz="1400" dirty="0">
                <a:solidFill>
                  <a:srgbClr val="002060"/>
                </a:solidFill>
              </a:rPr>
              <a:t>피해자 심리 체크 리스트 등 강력범죄 피해자의 개인 신상 정보를 담은 자료들도 저장</a:t>
            </a:r>
          </a:p>
          <a:p>
            <a:r>
              <a:rPr lang="ko-KR" altLang="en-US" sz="1400" dirty="0" smtClean="0">
                <a:solidFill>
                  <a:srgbClr val="002060"/>
                </a:solidFill>
              </a:rPr>
              <a:t>활용되는 </a:t>
            </a:r>
            <a:r>
              <a:rPr lang="ko-KR" altLang="en-US" sz="1400" dirty="0">
                <a:solidFill>
                  <a:srgbClr val="002060"/>
                </a:solidFill>
              </a:rPr>
              <a:t>범위의 문제 </a:t>
            </a:r>
            <a:r>
              <a:rPr lang="en-US" altLang="ko-KR" sz="1400" dirty="0">
                <a:solidFill>
                  <a:srgbClr val="002060"/>
                </a:solidFill>
              </a:rPr>
              <a:t>– </a:t>
            </a:r>
            <a:r>
              <a:rPr lang="ko-KR" altLang="en-US" sz="1400" dirty="0">
                <a:solidFill>
                  <a:srgbClr val="002060"/>
                </a:solidFill>
              </a:rPr>
              <a:t>특별한 제한 없음</a:t>
            </a:r>
            <a:r>
              <a:rPr lang="en-US" altLang="ko-KR" sz="1400" dirty="0">
                <a:solidFill>
                  <a:srgbClr val="002060"/>
                </a:solidFill>
              </a:rPr>
              <a:t>(</a:t>
            </a:r>
            <a:r>
              <a:rPr lang="ko-KR" altLang="en-US" sz="1400" b="1" dirty="0">
                <a:solidFill>
                  <a:srgbClr val="002060"/>
                </a:solidFill>
              </a:rPr>
              <a:t>경찰 형사사법정보시스템 운영규칙</a:t>
            </a:r>
            <a:r>
              <a:rPr lang="en-US" altLang="ko-KR" sz="1400" b="1" dirty="0">
                <a:solidFill>
                  <a:srgbClr val="002060"/>
                </a:solidFill>
              </a:rPr>
              <a:t>)</a:t>
            </a:r>
            <a:endParaRPr lang="en-US" altLang="ko-KR" sz="1400" dirty="0">
              <a:solidFill>
                <a:srgbClr val="002060"/>
              </a:solidFill>
            </a:endParaRPr>
          </a:p>
          <a:p>
            <a:pPr lvl="1"/>
            <a:r>
              <a:rPr lang="ko-KR" altLang="en-US" sz="1400" b="1" dirty="0">
                <a:solidFill>
                  <a:srgbClr val="002060"/>
                </a:solidFill>
              </a:rPr>
              <a:t>제</a:t>
            </a:r>
            <a:r>
              <a:rPr lang="en-US" altLang="ko-KR" sz="1400" b="1" dirty="0">
                <a:solidFill>
                  <a:srgbClr val="002060"/>
                </a:solidFill>
              </a:rPr>
              <a:t>9</a:t>
            </a:r>
            <a:r>
              <a:rPr lang="ko-KR" altLang="en-US" sz="1400" b="1" dirty="0">
                <a:solidFill>
                  <a:srgbClr val="002060"/>
                </a:solidFill>
              </a:rPr>
              <a:t>조</a:t>
            </a:r>
            <a:r>
              <a:rPr lang="en-US" altLang="ko-KR" sz="1400" b="1" dirty="0">
                <a:solidFill>
                  <a:srgbClr val="002060"/>
                </a:solidFill>
              </a:rPr>
              <a:t>(</a:t>
            </a:r>
            <a:r>
              <a:rPr lang="ko-KR" altLang="en-US" sz="1400" b="1" dirty="0">
                <a:solidFill>
                  <a:srgbClr val="002060"/>
                </a:solidFill>
              </a:rPr>
              <a:t>조회 및 검색</a:t>
            </a:r>
            <a:r>
              <a:rPr lang="en-US" altLang="ko-KR" sz="1400" b="1" dirty="0">
                <a:solidFill>
                  <a:srgbClr val="002060"/>
                </a:solidFill>
              </a:rPr>
              <a:t>)</a:t>
            </a:r>
            <a:r>
              <a:rPr lang="ko-KR" altLang="en-US" sz="1400" dirty="0">
                <a:solidFill>
                  <a:srgbClr val="002060"/>
                </a:solidFill>
              </a:rPr>
              <a:t> ① 경찰시스템 사용자는 업무목적 이외에 조회나 검색을 하여서는 아니 된다</a:t>
            </a:r>
            <a:r>
              <a:rPr lang="en-US" altLang="ko-KR" sz="14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altLang="ko-KR" sz="1400" dirty="0">
                <a:solidFill>
                  <a:srgbClr val="002060"/>
                </a:solidFill>
              </a:rPr>
              <a:t>② </a:t>
            </a:r>
            <a:r>
              <a:rPr lang="ko-KR" altLang="en-US" sz="1400" dirty="0">
                <a:solidFill>
                  <a:srgbClr val="002060"/>
                </a:solidFill>
              </a:rPr>
              <a:t>형사사법정보의 조회 및 검색을 할 때에는 소속 팀장 또는 그 상위 감독자의 승인을 받아야 한다</a:t>
            </a:r>
            <a:r>
              <a:rPr lang="en-US" altLang="ko-KR" sz="1400" dirty="0">
                <a:solidFill>
                  <a:srgbClr val="002060"/>
                </a:solidFill>
              </a:rPr>
              <a:t>. </a:t>
            </a:r>
            <a:r>
              <a:rPr lang="ko-KR" altLang="en-US" sz="1400" dirty="0">
                <a:solidFill>
                  <a:srgbClr val="002060"/>
                </a:solidFill>
              </a:rPr>
              <a:t>이 경우 다른 </a:t>
            </a:r>
            <a:r>
              <a:rPr lang="ko-KR" altLang="en-US" sz="1400" u="sng" dirty="0">
                <a:solidFill>
                  <a:srgbClr val="002060"/>
                </a:solidFill>
                <a:hlinkClick r:id="rId2" tooltip="팝업으로 이동"/>
              </a:rPr>
              <a:t>법</a:t>
            </a:r>
            <a:r>
              <a:rPr lang="ko-KR" altLang="en-US" sz="1400" dirty="0">
                <a:solidFill>
                  <a:srgbClr val="002060"/>
                </a:solidFill>
              </a:rPr>
              <a:t>령이나 규칙에서 </a:t>
            </a:r>
            <a:r>
              <a:rPr lang="ko-KR" altLang="en-US" sz="1400" dirty="0" err="1">
                <a:solidFill>
                  <a:srgbClr val="002060"/>
                </a:solidFill>
              </a:rPr>
              <a:t>승인권자를</a:t>
            </a:r>
            <a:r>
              <a:rPr lang="ko-KR" altLang="en-US" sz="1400" dirty="0">
                <a:solidFill>
                  <a:srgbClr val="002060"/>
                </a:solidFill>
              </a:rPr>
              <a:t> 따로 지정하고 있는 경우에는 해당 </a:t>
            </a:r>
            <a:r>
              <a:rPr lang="ko-KR" altLang="en-US" sz="1400" u="sng" dirty="0">
                <a:solidFill>
                  <a:srgbClr val="002060"/>
                </a:solidFill>
                <a:hlinkClick r:id="rId2" tooltip="팝업으로 이동"/>
              </a:rPr>
              <a:t>법</a:t>
            </a:r>
            <a:r>
              <a:rPr lang="ko-KR" altLang="en-US" sz="1400" dirty="0">
                <a:solidFill>
                  <a:srgbClr val="002060"/>
                </a:solidFill>
              </a:rPr>
              <a:t>령이나 규칙에서 정한 바에 따른다</a:t>
            </a:r>
            <a:r>
              <a:rPr lang="en-US" altLang="ko-KR" sz="14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altLang="ko-KR" sz="1400" dirty="0">
                <a:solidFill>
                  <a:srgbClr val="002060"/>
                </a:solidFill>
              </a:rPr>
              <a:t>③ </a:t>
            </a:r>
            <a:r>
              <a:rPr lang="ko-KR" altLang="en-US" sz="1400" dirty="0">
                <a:solidFill>
                  <a:srgbClr val="002060"/>
                </a:solidFill>
              </a:rPr>
              <a:t>조회 및 검색의 </a:t>
            </a:r>
            <a:r>
              <a:rPr lang="ko-KR" altLang="en-US" sz="1400" dirty="0" err="1">
                <a:solidFill>
                  <a:srgbClr val="002060"/>
                </a:solidFill>
              </a:rPr>
              <a:t>승인권자는</a:t>
            </a:r>
            <a:r>
              <a:rPr lang="ko-KR" altLang="en-US" sz="1400" dirty="0">
                <a:solidFill>
                  <a:srgbClr val="002060"/>
                </a:solidFill>
              </a:rPr>
              <a:t> 조회 및 검색의 요건과 목적의 타당성 여부를 충실하게 검토하여 승인하여야 한다</a:t>
            </a:r>
            <a:r>
              <a:rPr lang="en-US" altLang="ko-KR" sz="1400" dirty="0">
                <a:solidFill>
                  <a:srgbClr val="002060"/>
                </a:solidFill>
              </a:rPr>
              <a:t>.</a:t>
            </a:r>
          </a:p>
          <a:p>
            <a:r>
              <a:rPr lang="ko-KR" altLang="en-US" sz="1600" dirty="0">
                <a:solidFill>
                  <a:srgbClr val="002060"/>
                </a:solidFill>
              </a:rPr>
              <a:t>사용 요건 법정화할 필요</a:t>
            </a:r>
            <a:endParaRPr lang="en-US" altLang="ko-KR" sz="1600" dirty="0">
              <a:solidFill>
                <a:srgbClr val="002060"/>
              </a:solidFill>
            </a:endParaRPr>
          </a:p>
          <a:p>
            <a:pPr lvl="1"/>
            <a:r>
              <a:rPr lang="en-US" altLang="ko-KR" sz="1600" dirty="0">
                <a:solidFill>
                  <a:srgbClr val="002060"/>
                </a:solidFill>
              </a:rPr>
              <a:t>KICS </a:t>
            </a:r>
            <a:r>
              <a:rPr lang="ko-KR" altLang="en-US" sz="1600" dirty="0">
                <a:solidFill>
                  <a:srgbClr val="002060"/>
                </a:solidFill>
              </a:rPr>
              <a:t>정보의 조회와 사용 요건과 절차를 법정화해야 함</a:t>
            </a:r>
            <a:r>
              <a:rPr lang="en-US" altLang="ko-KR" sz="1600" dirty="0">
                <a:solidFill>
                  <a:srgbClr val="002060"/>
                </a:solidFill>
              </a:rPr>
              <a:t>.</a:t>
            </a:r>
          </a:p>
          <a:p>
            <a:r>
              <a:rPr lang="ko-KR" altLang="en-US" sz="1600" dirty="0">
                <a:solidFill>
                  <a:srgbClr val="002060"/>
                </a:solidFill>
              </a:rPr>
              <a:t>수집정보의 범위와 내용</a:t>
            </a:r>
            <a:r>
              <a:rPr lang="en-US" altLang="ko-KR" sz="1600" dirty="0">
                <a:solidFill>
                  <a:srgbClr val="002060"/>
                </a:solidFill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</a:rPr>
              <a:t>보존기간도 </a:t>
            </a:r>
            <a:endParaRPr lang="en-US" altLang="ko-KR" sz="1600" dirty="0">
              <a:solidFill>
                <a:srgbClr val="002060"/>
              </a:solidFill>
            </a:endParaRPr>
          </a:p>
          <a:p>
            <a:pPr lvl="1"/>
            <a:r>
              <a:rPr lang="ko-KR" altLang="en-US" sz="1600" dirty="0" smtClean="0">
                <a:solidFill>
                  <a:srgbClr val="002060"/>
                </a:solidFill>
              </a:rPr>
              <a:t>자신에 대한 과거의 </a:t>
            </a:r>
            <a:r>
              <a:rPr lang="ko-KR" altLang="en-US" sz="1600" dirty="0">
                <a:solidFill>
                  <a:srgbClr val="002060"/>
                </a:solidFill>
              </a:rPr>
              <a:t>기록을 활용하는 </a:t>
            </a:r>
            <a:r>
              <a:rPr lang="ko-KR" altLang="en-US" sz="1600" dirty="0" smtClean="0">
                <a:solidFill>
                  <a:srgbClr val="002060"/>
                </a:solidFill>
              </a:rPr>
              <a:t>경우</a:t>
            </a:r>
            <a:r>
              <a:rPr lang="en-US" altLang="ko-KR" sz="1600" dirty="0" smtClean="0">
                <a:solidFill>
                  <a:srgbClr val="002060"/>
                </a:solidFill>
              </a:rPr>
              <a:t>,</a:t>
            </a:r>
            <a:r>
              <a:rPr lang="ko-KR" altLang="en-US" sz="1600" dirty="0" smtClean="0">
                <a:solidFill>
                  <a:srgbClr val="002060"/>
                </a:solidFill>
              </a:rPr>
              <a:t> </a:t>
            </a:r>
            <a:r>
              <a:rPr lang="ko-KR" altLang="en-US" sz="1600" dirty="0">
                <a:solidFill>
                  <a:srgbClr val="002060"/>
                </a:solidFill>
              </a:rPr>
              <a:t>변호인의 조력을 받을 권리가 침해되는 결과가 될 수도 있음</a:t>
            </a:r>
            <a:r>
              <a:rPr lang="en-US" altLang="ko-KR" sz="1600" dirty="0" smtClean="0">
                <a:solidFill>
                  <a:srgbClr val="002060"/>
                </a:solidFill>
              </a:rPr>
              <a:t>.</a:t>
            </a:r>
            <a:endParaRPr lang="en-US" altLang="ko-KR" dirty="0" smtClean="0"/>
          </a:p>
          <a:p>
            <a:pPr lvl="1"/>
            <a:r>
              <a:rPr lang="ko-KR" altLang="en-US" sz="1600" dirty="0" smtClean="0">
                <a:solidFill>
                  <a:srgbClr val="002060"/>
                </a:solidFill>
              </a:rPr>
              <a:t>보존기간 </a:t>
            </a:r>
            <a:r>
              <a:rPr lang="en-US" altLang="ko-KR" sz="1600" dirty="0" smtClean="0">
                <a:solidFill>
                  <a:srgbClr val="002060"/>
                </a:solidFill>
              </a:rPr>
              <a:t>– </a:t>
            </a:r>
            <a:r>
              <a:rPr lang="ko-KR" altLang="en-US" sz="1600" dirty="0" smtClean="0">
                <a:solidFill>
                  <a:srgbClr val="002060"/>
                </a:solidFill>
              </a:rPr>
              <a:t>대부분 </a:t>
            </a:r>
            <a:r>
              <a:rPr lang="en-US" altLang="ko-KR" sz="1600" dirty="0" smtClean="0">
                <a:solidFill>
                  <a:srgbClr val="002060"/>
                </a:solidFill>
              </a:rPr>
              <a:t>25</a:t>
            </a:r>
            <a:r>
              <a:rPr lang="ko-KR" altLang="en-US" sz="1600" dirty="0" smtClean="0">
                <a:solidFill>
                  <a:srgbClr val="002060"/>
                </a:solidFill>
              </a:rPr>
              <a:t>년</a:t>
            </a:r>
            <a:r>
              <a:rPr lang="en-US" altLang="ko-KR" sz="1600" dirty="0" smtClean="0">
                <a:solidFill>
                  <a:srgbClr val="002060"/>
                </a:solidFill>
              </a:rPr>
              <a:t>. </a:t>
            </a:r>
            <a:r>
              <a:rPr lang="ko-KR" altLang="en-US" sz="1600" dirty="0" smtClean="0">
                <a:solidFill>
                  <a:srgbClr val="002060"/>
                </a:solidFill>
              </a:rPr>
              <a:t>지나치게 장기임</a:t>
            </a:r>
            <a:r>
              <a:rPr lang="en-US" altLang="ko-KR" sz="1600" dirty="0" smtClean="0">
                <a:solidFill>
                  <a:srgbClr val="002060"/>
                </a:solidFill>
              </a:rPr>
              <a:t>.</a:t>
            </a:r>
            <a:endParaRPr lang="en-US" altLang="ko-KR" sz="1600" dirty="0">
              <a:solidFill>
                <a:srgbClr val="00206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altLang="ko-KR" dirty="0" smtClean="0"/>
              <a:t>41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078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9552" y="2708920"/>
            <a:ext cx="8229600" cy="12525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ko-KR" altLang="en-US" sz="5000" dirty="0" smtClean="0"/>
              <a:t>영역별 문제점 검토</a:t>
            </a:r>
            <a:r>
              <a:rPr lang="en-US" altLang="ko-KR" sz="5000" dirty="0" smtClean="0"/>
              <a:t>(3)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6000" dirty="0" smtClean="0"/>
              <a:t>의료</a:t>
            </a:r>
            <a:r>
              <a:rPr lang="en-US" altLang="ko-KR" sz="6000" dirty="0" smtClean="0"/>
              <a:t> </a:t>
            </a:r>
            <a:r>
              <a:rPr lang="ko-KR" altLang="en-US" sz="6000" dirty="0" smtClean="0"/>
              <a:t>정보의 활용에 대한 규율 공백</a:t>
            </a:r>
            <a:endParaRPr lang="ko-KR" alt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86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2000" dirty="0"/>
              <a:t>(2015</a:t>
            </a:r>
            <a:r>
              <a:rPr lang="ko-KR" altLang="en-US" sz="2000" dirty="0"/>
              <a:t>년 하루 평균 개인정보 </a:t>
            </a:r>
            <a:r>
              <a:rPr lang="en-US" altLang="ko-KR" sz="2000" dirty="0"/>
              <a:t>3,019</a:t>
            </a:r>
            <a:r>
              <a:rPr lang="ko-KR" altLang="en-US" sz="2000" dirty="0"/>
              <a:t>건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5736" y="3076"/>
            <a:ext cx="6491064" cy="617612"/>
          </a:xfrm>
        </p:spPr>
        <p:txBody>
          <a:bodyPr>
            <a:normAutofit/>
          </a:bodyPr>
          <a:lstStyle/>
          <a:p>
            <a:r>
              <a:rPr lang="ko-KR" altLang="en-US" sz="3400" smtClean="0"/>
              <a:t>건강보험공단 </a:t>
            </a:r>
            <a:r>
              <a:rPr lang="ko-KR" altLang="en-US" sz="3400" dirty="0" smtClean="0"/>
              <a:t>수사기관 제공건수</a:t>
            </a:r>
            <a:endParaRPr lang="ko-KR" altLang="en-US" sz="3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43</a:t>
            </a:fld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1943756"/>
              </p:ext>
            </p:extLst>
          </p:nvPr>
        </p:nvGraphicFramePr>
        <p:xfrm>
          <a:off x="251520" y="1384324"/>
          <a:ext cx="8229600" cy="485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978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법률의 공백에서 제공되는 현실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/>
              <a:t>건강보험공단의 의료기록</a:t>
            </a:r>
            <a:endParaRPr lang="ko-KR" altLang="en-US" sz="3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245849"/>
              </p:ext>
            </p:extLst>
          </p:nvPr>
        </p:nvGraphicFramePr>
        <p:xfrm>
          <a:off x="395536" y="2276872"/>
          <a:ext cx="8358634" cy="34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6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1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굴림"/>
                        </a:rPr>
                        <a:t>개인정보파일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굴림"/>
                        </a:rPr>
                        <a:t>운영목적</a:t>
                      </a:r>
                      <a:endParaRPr lang="ko-KR" sz="1400" kern="10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굴림"/>
                        </a:rPr>
                        <a:t>제공받는 제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굴림"/>
                        </a:rPr>
                        <a:t>3</a:t>
                      </a:r>
                      <a:r>
                        <a:rPr lang="ko-KR" sz="1400" ker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굴림"/>
                        </a:rPr>
                        <a:t>자</a:t>
                      </a:r>
                      <a:endParaRPr lang="ko-KR" sz="1400" kern="10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굴림"/>
                        </a:rPr>
                        <a:t>법적 근거</a:t>
                      </a:r>
                      <a:endParaRPr lang="ko-KR" sz="1400" kern="10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1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급여사후관리 </a:t>
                      </a:r>
                      <a:endParaRPr lang="en-US" altLang="ko-KR" sz="1400" kern="100" dirty="0" smtClean="0">
                        <a:solidFill>
                          <a:srgbClr val="000000"/>
                        </a:solidFill>
                        <a:latin typeface="바탕"/>
                        <a:ea typeface="맑은 고딕"/>
                        <a:cs typeface="바탕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결정내역</a:t>
                      </a:r>
                      <a:endParaRPr lang="en-US" altLang="ko-KR" sz="1400" kern="100" dirty="0" smtClean="0">
                        <a:solidFill>
                          <a:srgbClr val="000000"/>
                        </a:solidFill>
                        <a:latin typeface="바탕"/>
                        <a:ea typeface="맑은 고딕"/>
                        <a:cs typeface="바탕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(</a:t>
                      </a:r>
                      <a:r>
                        <a:rPr lang="ko-KR" sz="120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상해요인</a:t>
                      </a:r>
                      <a:r>
                        <a:rPr lang="ko-KR" sz="12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</a:t>
                      </a:r>
                      <a:r>
                        <a:rPr lang="ko-KR" sz="12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사전</a:t>
                      </a:r>
                      <a:r>
                        <a:rPr lang="ko-KR" altLang="ko-KR" sz="12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·</a:t>
                      </a:r>
                      <a:r>
                        <a:rPr lang="ko-KR" sz="12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사후</a:t>
                      </a:r>
                      <a:r>
                        <a:rPr lang="ko-KR" sz="120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</a:t>
                      </a:r>
                      <a:r>
                        <a:rPr lang="ko-KR" sz="12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결정내</a:t>
                      </a:r>
                      <a:r>
                        <a:rPr lang="ko-KR" altLang="en-US" sz="12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역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2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부당수급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2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체납후진료</a:t>
                      </a:r>
                      <a:r>
                        <a:rPr lang="ko-KR" sz="120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포함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)</a:t>
                      </a:r>
                      <a:endParaRPr lang="ko-KR" sz="12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건강보험 </a:t>
                      </a:r>
                      <a:r>
                        <a:rPr lang="ko-KR" sz="14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급여사후</a:t>
                      </a:r>
                      <a:endParaRPr lang="en-US" altLang="ko-KR" sz="1400" kern="100" dirty="0" smtClean="0">
                        <a:solidFill>
                          <a:srgbClr val="000000"/>
                        </a:solidFill>
                        <a:latin typeface="바탕"/>
                        <a:ea typeface="맑은 고딕"/>
                        <a:cs typeface="바탕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업무의 </a:t>
                      </a:r>
                      <a:r>
                        <a:rPr lang="ko-KR" sz="14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관리</a:t>
                      </a:r>
                      <a:r>
                        <a:rPr lang="ko-KR" altLang="ko-KR" sz="14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·</a:t>
                      </a:r>
                      <a:r>
                        <a:rPr lang="ko-KR" sz="14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운영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b="1" u="sng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경찰청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국민건강보험법 제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53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조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제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58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조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제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96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조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개인정보보호법 제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17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조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처리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)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1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요양급여내역</a:t>
                      </a:r>
                      <a:endParaRPr lang="ko-KR" sz="1400" kern="10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건강보험 </a:t>
                      </a:r>
                      <a:r>
                        <a:rPr lang="ko-KR" sz="140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지급업무의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</a:t>
                      </a:r>
                      <a:r>
                        <a:rPr lang="ko-KR" sz="140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관리·운영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국민연금공단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근로복지공단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공무원연금공단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보훈심사위원회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400" b="1" u="sng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검찰청</a:t>
                      </a:r>
                      <a:r>
                        <a:rPr lang="en-US" sz="1400" b="1" u="sng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400" b="1" u="sng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경찰청</a:t>
                      </a:r>
                      <a:r>
                        <a:rPr lang="en-US" sz="1400" b="1" u="sng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400" b="1" u="sng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법원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개인정보보호법 제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18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조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920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다양한 정보의 집중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/>
              <a:t>건강보험공단 정보집중</a:t>
            </a:r>
            <a:endParaRPr lang="ko-KR" altLang="en-US" sz="3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45</a:t>
            </a:fld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1437344"/>
              </p:ext>
            </p:extLst>
          </p:nvPr>
        </p:nvGraphicFramePr>
        <p:xfrm>
          <a:off x="0" y="1340768"/>
          <a:ext cx="8820472" cy="506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5696" y="644404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국민건강보험 보험자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의료급여 업무수탁자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건강보장기관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막대한 정보보유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/>
              <a:t>건강보험공단 보유 개인정보</a:t>
            </a:r>
            <a:endParaRPr lang="ko-KR" altLang="en-US" sz="3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46</a:t>
            </a:fld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4607942"/>
              </p:ext>
            </p:extLst>
          </p:nvPr>
        </p:nvGraphicFramePr>
        <p:xfrm>
          <a:off x="328166" y="1700808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02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smtClean="0">
                          <a:latin typeface="+mn-ea"/>
                          <a:ea typeface="+mn-ea"/>
                        </a:rPr>
                        <a:t>개인정보 파일 명칭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smtClean="0">
                          <a:latin typeface="+mn-ea"/>
                          <a:ea typeface="+mn-ea"/>
                        </a:rPr>
                        <a:t>보존기간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smtClean="0">
                          <a:latin typeface="+mn-ea"/>
                          <a:ea typeface="+mn-ea"/>
                        </a:rPr>
                        <a:t>개인정보 주체의 수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의료급여내역</a:t>
                      </a:r>
                      <a:endParaRPr lang="ko-KR" sz="2000" kern="100" dirty="0">
                        <a:latin typeface="+mn-ea"/>
                        <a:ea typeface="+mn-ea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10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년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661,740,265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요양급여비용청구명세서</a:t>
                      </a:r>
                      <a:endParaRPr kumimoji="0" lang="ko-KR" altLang="ko-KR" sz="20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0" lang="en-US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r>
                        <a:rPr kumimoji="0" lang="en-US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0" lang="en-US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7,374,850,644</a:t>
                      </a:r>
                      <a:r>
                        <a:rPr kumimoji="0" lang="ko-KR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0" lang="ko-KR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요양급여내역</a:t>
                      </a:r>
                      <a:r>
                        <a:rPr kumimoji="0" lang="en-US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 </a:t>
                      </a:r>
                      <a:endParaRPr kumimoji="0" lang="ko-KR" altLang="ko-KR" sz="20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0" lang="en-US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0" lang="en-US" altLang="ko-KR" sz="20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11,162,632,450</a:t>
                      </a:r>
                      <a:r>
                        <a:rPr kumimoji="0" lang="ko-KR" altLang="ko-KR" sz="20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23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2000" kern="1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현금급여비</a:t>
                      </a:r>
                      <a:r>
                        <a:rPr lang="ko-KR" sz="2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r>
                        <a:rPr 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지급내역</a:t>
                      </a:r>
                      <a:endParaRPr lang="ko-KR" sz="2000" kern="100" dirty="0">
                        <a:latin typeface="+mn-ea"/>
                        <a:ea typeface="+mn-ea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10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년</a:t>
                      </a: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2,006,024 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건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개인정보파일 명칭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5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년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3,256,198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6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0" lang="ko-KR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자격상세내역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0" lang="ko-KR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영구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0" lang="en-US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503,022,484</a:t>
                      </a:r>
                      <a:r>
                        <a:rPr kumimoji="0" lang="ko-KR" altLang="ko-KR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9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20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지역가입자 부과내역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endParaRPr lang="ko-KR" sz="2000" kern="100" dirty="0">
                        <a:latin typeface="+mn-ea"/>
                        <a:ea typeface="+mn-ea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ko-KR" sz="2000" kern="1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준영구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1,805,022,401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1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/>
              <a:t>막대한 정보보유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/>
              <a:t>건강보험공단 보유 개인정보</a:t>
            </a:r>
            <a:endParaRPr lang="ko-KR" altLang="en-US" sz="3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47</a:t>
            </a:fld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7157701"/>
              </p:ext>
            </p:extLst>
          </p:nvPr>
        </p:nvGraphicFramePr>
        <p:xfrm>
          <a:off x="328167" y="1628800"/>
          <a:ext cx="8420298" cy="442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2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 smtClean="0">
                          <a:latin typeface="+mn-ea"/>
                          <a:ea typeface="+mn-ea"/>
                        </a:rPr>
                        <a:t>개인정보 파일 명칭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 smtClean="0">
                          <a:latin typeface="+mn-ea"/>
                          <a:ea typeface="+mn-ea"/>
                        </a:rPr>
                        <a:t>보존</a:t>
                      </a:r>
                      <a:endParaRPr lang="en-US" altLang="ko-KR" sz="200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 smtClean="0">
                          <a:latin typeface="+mn-ea"/>
                          <a:ea typeface="+mn-ea"/>
                        </a:rPr>
                        <a:t>기간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 smtClean="0">
                          <a:latin typeface="+mn-ea"/>
                          <a:ea typeface="+mn-ea"/>
                        </a:rPr>
                        <a:t>개인정보 주체의 수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2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직장가입자 부과내역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endParaRPr lang="ko-KR" sz="2000" kern="100" dirty="0">
                        <a:latin typeface="+mn-ea"/>
                        <a:ea typeface="+mn-ea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ko-KR" sz="2000" kern="1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준영구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2,138,196,366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2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가입자 전화번호 </a:t>
                      </a:r>
                      <a:r>
                        <a:rPr 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등록내역</a:t>
                      </a:r>
                      <a:endParaRPr lang="ko-KR" sz="2000" kern="100" dirty="0">
                        <a:latin typeface="+mn-ea"/>
                        <a:ea typeface="+mn-ea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ko-KR" sz="2000" kern="1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준영구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33,847,751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76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0" lang="ko-KR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급여사후관리 결정내역</a:t>
                      </a:r>
                      <a:r>
                        <a:rPr kumimoji="0" lang="en-US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ko-KR" sz="2000" kern="1200" dirty="0" err="1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상해요인</a:t>
                      </a:r>
                      <a:r>
                        <a:rPr kumimoji="0" lang="ko-KR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ko-KR" sz="2000" kern="1200" dirty="0" err="1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사전</a:t>
                      </a:r>
                      <a:r>
                        <a:rPr lang="ko-KR" altLang="ko-KR" sz="200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·</a:t>
                      </a:r>
                      <a:r>
                        <a:rPr kumimoji="0" lang="ko-KR" altLang="ko-KR" sz="2000" kern="1200" dirty="0" err="1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사후</a:t>
                      </a:r>
                      <a:r>
                        <a:rPr kumimoji="0" lang="ko-KR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 결정내역</a:t>
                      </a:r>
                      <a:r>
                        <a:rPr kumimoji="0" lang="en-US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부당수급</a:t>
                      </a:r>
                      <a:r>
                        <a:rPr kumimoji="0" lang="en-US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ko-KR" sz="2000" kern="1200" dirty="0" err="1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체납후진료</a:t>
                      </a:r>
                      <a:r>
                        <a:rPr kumimoji="0" lang="ko-KR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 포함</a:t>
                      </a:r>
                      <a:r>
                        <a:rPr kumimoji="0" lang="en-US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ko-KR" altLang="ko-KR" sz="2000" kern="1200" dirty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0" lang="ko-KR" altLang="ko-KR" sz="2000" kern="1200" dirty="0" err="1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준영구</a:t>
                      </a:r>
                      <a:endParaRPr lang="ko-KR" altLang="en-US" sz="20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0" lang="en-US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31,510,974</a:t>
                      </a:r>
                      <a:r>
                        <a:rPr kumimoji="0" lang="ko-KR" altLang="ko-KR" sz="2000" kern="1200" dirty="0" smtClean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lang="ko-KR" altLang="en-US" sz="20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2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건강검진 대상자 및 검진결과 </a:t>
                      </a:r>
                      <a:r>
                        <a:rPr 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내역</a:t>
                      </a:r>
                      <a:endParaRPr lang="ko-KR" sz="2000" kern="100" dirty="0">
                        <a:latin typeface="+mn-ea"/>
                        <a:ea typeface="+mn-ea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영구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722,523,512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2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검진사후관리 대상자 </a:t>
                      </a:r>
                      <a:r>
                        <a:rPr 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내역</a:t>
                      </a:r>
                      <a:endParaRPr lang="ko-KR" sz="2000" kern="100" dirty="0">
                        <a:latin typeface="+mn-ea"/>
                        <a:ea typeface="+mn-ea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10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년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77,134,811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5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2000" kern="1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합리적의료이용지원</a:t>
                      </a:r>
                      <a:r>
                        <a:rPr lang="ko-KR" sz="2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 및 적정투약관리 대상자 </a:t>
                      </a:r>
                      <a:r>
                        <a:rPr 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관리내역</a:t>
                      </a:r>
                      <a:endParaRPr lang="ko-KR" sz="2000" kern="100" dirty="0">
                        <a:latin typeface="+mn-ea"/>
                        <a:ea typeface="+mn-ea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10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년</a:t>
                      </a:r>
                      <a:endParaRPr lang="ko-KR" altLang="ko-KR" sz="2000" kern="100" dirty="0" smtClean="0">
                        <a:latin typeface="+mn-ea"/>
                        <a:ea typeface="+mn-ea"/>
                        <a:cs typeface="바탕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8,092,626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altLang="ko-KR" sz="2000" kern="100" dirty="0" smtClean="0">
                        <a:latin typeface="+mn-ea"/>
                        <a:ea typeface="+mn-ea"/>
                        <a:cs typeface="바탕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2000" kern="1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만성질환자</a:t>
                      </a:r>
                      <a:r>
                        <a:rPr lang="ko-KR" sz="2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r>
                        <a:rPr 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건강지원서비스</a:t>
                      </a:r>
                      <a:endParaRPr lang="ko-KR" sz="2000" kern="100" dirty="0">
                        <a:latin typeface="+mn-ea"/>
                        <a:ea typeface="+mn-ea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2000" kern="1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준영구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350,462,071</a:t>
                      </a:r>
                      <a:r>
                        <a:rPr lang="ko-KR" altLang="ko-KR" sz="20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6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2000" dirty="0" smtClean="0">
                <a:latin typeface="+mn-ea"/>
              </a:rPr>
              <a:t>344</a:t>
            </a:r>
            <a:r>
              <a:rPr lang="ko-KR" altLang="en-US" sz="2000" dirty="0" err="1" smtClean="0">
                <a:latin typeface="+mn-ea"/>
              </a:rPr>
              <a:t>억건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3076"/>
            <a:ext cx="7571184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/>
              <a:t>건강보험공단 보유 개인정보파일의 예</a:t>
            </a:r>
            <a:endParaRPr lang="ko-KR" altLang="en-US" sz="3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48</a:t>
            </a:fld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14836799"/>
              </p:ext>
            </p:extLst>
          </p:nvPr>
        </p:nvGraphicFramePr>
        <p:xfrm>
          <a:off x="369041" y="1451952"/>
          <a:ext cx="8352928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40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개인정보</a:t>
                      </a:r>
                      <a:endParaRPr lang="en-US" altLang="ko-KR" sz="1400" kern="100" dirty="0" smtClean="0">
                        <a:solidFill>
                          <a:srgbClr val="000000"/>
                        </a:solidFill>
                        <a:latin typeface="바탕"/>
                        <a:ea typeface="맑은 고딕"/>
                        <a:cs typeface="바탕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40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파일 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명칭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개인정보 내역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311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DW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건강보험통계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DB </a:t>
                      </a:r>
                      <a:r>
                        <a:rPr lang="ko-KR" altLang="en-US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보존기간 </a:t>
                      </a: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: </a:t>
                      </a: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400" b="1" kern="1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준영구</a:t>
                      </a:r>
                      <a:r>
                        <a:rPr lang="ko-KR" sz="1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endParaRPr lang="en-US" altLang="ko-KR" sz="1400" b="1" kern="1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바탕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1400" kern="100" dirty="0">
                        <a:latin typeface="+mn-ea"/>
                        <a:ea typeface="+mn-ea"/>
                        <a:cs typeface="바탕"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개인정보 주체의 수 </a:t>
                      </a: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: </a:t>
                      </a: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34,439,795,126</a:t>
                      </a: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sz="1400" b="1" kern="100" dirty="0">
                        <a:latin typeface="+mn-ea"/>
                        <a:ea typeface="+mn-ea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주민번호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건강보험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적용인구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세대정보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: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주민등록번호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장애등급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장애유형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장애등록일자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체류자격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국가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주소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실거주지주소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건강보험증번호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사업장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행정전산망세대주주민등록번호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국가유공자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국가유공자자료구분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장애인세대여부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단독세대여부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외국인세대구분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만성희귀질환세대여부</a:t>
                      </a:r>
                      <a:r>
                        <a:rPr lang="en-US" sz="1100" i="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건강보험적용세대수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개인성명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출입국일자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출국사유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출입국구분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전역여부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군기관유형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군복무유형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군전환복무여부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군입대년월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군전역년월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국가유공자주민등록번호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국가유공자명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국가유공자등록일자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국가유공자제외일자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상이등급세부사항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자격취득일자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자격상실일자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자격취득구분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상실구분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세대주구분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보험급여정지사유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시도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시군구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행정동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법정동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리</a:t>
                      </a:r>
                      <a:r>
                        <a:rPr lang="en-US" altLang="ko-KR" sz="1100" i="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사업장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및 지역보험료 부과정보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징수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체납 정보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: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사업장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사업자등록번호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개업일자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대표자주민등록번호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사업자소득구분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종합소득종류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사업자소득금액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건강보험증번호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주소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총소득금액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자동차최초등록일자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자동차연식구분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변경일자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지역보험료자동차번호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차종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자동차용도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자동차배기량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자동차적재량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승차정원수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자동차연식구분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자동차세액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총재산금액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보험료수납일자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총납부금액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징수당월보험료납부금액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과년도보험료납부금액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환급지급보험료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환급지급가산금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보험료경감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보험료면제구분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직장보수월액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직장산정보험료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직장경감보험료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직장면제보험료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직장조정특례감면보험료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직장가입자분할고지보험료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직장수시정산추가보험료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직장수시정산반환보험료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직장퇴직정산보험료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직장중간정산보험료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직장연말정산보험료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직장본인부담금환급금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직장가입자부담보험료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직장사업장부담보험료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직장총고지보험료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직장국가부담보험료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건강보험장기요양구분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상계충당금액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법인상계충당금액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상계충당보험료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직장납부보험료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직장납부가산금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직장보험료과오납금액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직장가산금과오납금액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국가부담납부보험료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지역정기산정보험료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지역산정보험료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지역경감보험료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지역정지보험료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지역면제보험료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지역도서벽지경감금액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지역농어촌경감금액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지역농어업인경감금액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지역세대경감금액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지역경감반영보험료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지역정기부과보험료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지역정산반영보험료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지역정산부과보험료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지역고지보험료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지역최종부과보험료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지역총체납보험료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결손처분보험료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압류상태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압류유형구분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압류일자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압류취소사유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압류취소일자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일반건강검진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암검진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생애전환기 검진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: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주민등록번호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건강검진유형코드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외국인여부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ID,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체류자격코드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국가코드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건강검진일자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검진비지급일자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장애유형코드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장애등급코드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의사면허번호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의사주민등록번호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일반 건강검진 결과코드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일반건강검진 문진결과코드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생애전환기 검진결과코드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생애전환기 문진결과코드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생애전환기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암검진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결과코드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생애전환기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건강검진암검사문진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결과코드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영유아건강검진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대상자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과거병력 문진내역코드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영유아검진구강검사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 결과코드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건강검진구강검사 결과 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건강검진대상자코드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암검진대상자코드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err="1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의료급여암검사대상자코드</a:t>
                      </a:r>
                      <a:r>
                        <a:rPr lang="en-US" sz="1100" i="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, </a:t>
                      </a:r>
                      <a:r>
                        <a:rPr lang="ko-KR" sz="1100" i="0" kern="100" dirty="0" smtClean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생애전환기건강검진대상자코드</a:t>
                      </a:r>
                      <a:endParaRPr lang="ko-KR" sz="1100" i="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4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2000" dirty="0">
                <a:latin typeface="+mn-ea"/>
              </a:rPr>
              <a:t>344</a:t>
            </a:r>
            <a:r>
              <a:rPr lang="ko-KR" altLang="en-US" sz="2000" dirty="0" err="1" smtClean="0">
                <a:latin typeface="+mn-ea"/>
              </a:rPr>
              <a:t>억건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3076"/>
            <a:ext cx="7715200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/>
              <a:t>건강보험공단 보유 개인정보파일의 예</a:t>
            </a:r>
            <a:endParaRPr lang="ko-KR" altLang="en-US" sz="3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49</a:t>
            </a:fld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6174101"/>
              </p:ext>
            </p:extLst>
          </p:nvPr>
        </p:nvGraphicFramePr>
        <p:xfrm>
          <a:off x="457200" y="939932"/>
          <a:ext cx="8229600" cy="529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380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개인정보파일 명칭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바탕"/>
                          <a:ea typeface="맑은 고딕"/>
                          <a:cs typeface="바탕"/>
                        </a:rPr>
                        <a:t>개인정보 내역</a:t>
                      </a:r>
                      <a:endParaRPr lang="ko-KR" sz="1400" kern="100" dirty="0">
                        <a:latin typeface="바탕"/>
                        <a:ea typeface="맑은 고딕"/>
                        <a:cs typeface="바탕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19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DW</a:t>
                      </a:r>
                      <a:r>
                        <a:rPr lang="ko-KR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건강보험통계</a:t>
                      </a: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 DB </a:t>
                      </a:r>
                      <a:r>
                        <a:rPr lang="ko-KR" altLang="en-US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보존기간 </a:t>
                      </a: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: </a:t>
                      </a: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400" b="1" kern="1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준영구</a:t>
                      </a:r>
                      <a:r>
                        <a:rPr lang="ko-KR" altLang="ko-KR" sz="1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endParaRPr lang="en-US" altLang="ko-KR" sz="1400" b="1" kern="1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바탕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altLang="ko-KR" sz="1400" kern="100" dirty="0" smtClean="0">
                        <a:latin typeface="+mn-ea"/>
                        <a:ea typeface="+mn-ea"/>
                        <a:cs typeface="바탕"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개인정보 주체의 수 </a:t>
                      </a: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: </a:t>
                      </a: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34,439,795,126</a:t>
                      </a:r>
                      <a:r>
                        <a:rPr lang="ko-KR" altLang="en-US" sz="1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명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노인장기요양 인정신청 및 급여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 :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장기요양관리번호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개인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ID,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주민등록번호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인정여부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1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차판정등급코드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인정등급코드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신청일자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대상자구분코드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인정등급판정일자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의료급여보장기관코드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의료급여시설기관코드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의료급여종별코드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의료급여유형코드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거주지사시도시군구코드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장애등급코드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장애유형코드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장애등록일자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체류자격코드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국가코드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직역상세코드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동거여부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ID,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동거인관계코드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신청자건강보험증번호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가입자구분코드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만성희귀질환세대여부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ID,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산정보험료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보수월액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도서벽지거주여부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자격취득일자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자격취득사유코드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자격상실일자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상실사유코드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사망여부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ID,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사업장관리번호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주거형태코드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동거인여부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동거인유형별코드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자격취득구분코드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실거주지주소코드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노인장기요양신청일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장기요양보호자관계코드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인정변경신청사유코드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노인성질병코드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장기요양변경전등급분류코드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유효기간시작일자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유효기간종료일자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대리인유형구분코드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대리인신청관계기타코드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의사소견서발급기관기호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의사소견서발급구분코드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요양기관진료과목코드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의사소견서치매노인코드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인정조사치매여부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종전등급코드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장기요양인정점수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건강보험재산상태코드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월소득금액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주요질병코드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장기요양주요질병코드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감경적용기초코드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감경적용여부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2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차판정급여종류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질환 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갱신이전인정등급코드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판정결과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장기요양인정조사표코드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의사소견서코드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장기요양기관 인력현황코드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요양보호사발급대장코드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복지용구 정보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한도관리내역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이용상담내역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급여계약내역서 정보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이용지원 상담내용을 관리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노인장기요양급여비용 명세서코드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노인장기요양급여비용 서비스내역코드 요양급여비용 지급 및 중증암환자 등록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현금급여 지급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 :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건강보험증번호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주민등록번호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현금급여지급현황코드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급여사후결정코드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가입자피부양자구분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장애등급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장애유형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체류자격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외국인여부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ID,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주소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사업장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진료결과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요양급여구분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진료과목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공상산재구분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수술구분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정액정률구분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진료개시일자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요양기관기호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DRG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요양급여입내원일수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요양급여투약일수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심사결정총진료비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심사결정보험자부담금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심사결정본인부담금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심사결정보험자부담금차감액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심사결정본인부담액상한초과금액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심사결정식대기본금액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심사결정식대가산금액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본인부담금환급금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심사조정건수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요양급여비용총삭감액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산정특례대상자 등록번호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주상병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부상병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공무상요양비지급코드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중증암등록환자코드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MS Mincho"/>
                          <a:cs typeface="MS Mincho"/>
                        </a:rPr>
                        <a:t>〇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 의료급여 적용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세대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급여비용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 :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주민등록번호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국가유공자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국가유공자자료구분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의료급여종별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의료급여유형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행정동의료보호기관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의료급여증번호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세대주주민등록번호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세대주나이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세대주성별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장애등급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장애유형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체류자격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외국인여부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ID,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주소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진료결과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요양급여구분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진료과목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공상산재구분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수술구분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정액정률구분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진료개시일자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요양기관기호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DRG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요양급여입내원일수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요양급여투약일수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심사결정총진료비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심사결정보험자부담금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심사결정본인부담금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심사결정보험자부담금차감액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심사결정본인부담액상한초과금액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심사결정식대기본금액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심사결정식대가산금액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본인부담금환급금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심사조정건수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요양급여비용총삭감액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산정특례대상자 등록번호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err="1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주상병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, </a:t>
                      </a:r>
                      <a:r>
                        <a:rPr lang="ko-KR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부상병</a:t>
                      </a:r>
                      <a:r>
                        <a:rPr lang="en-US" altLang="ko-KR" sz="1100" kern="100" dirty="0" smtClean="0">
                          <a:solidFill>
                            <a:srgbClr val="000000"/>
                          </a:solidFill>
                          <a:latin typeface="바탕"/>
                          <a:ea typeface="+mn-ea"/>
                          <a:cs typeface="바탕"/>
                        </a:rPr>
                        <a:t> )</a:t>
                      </a:r>
                      <a:endParaRPr lang="ko-KR" altLang="ko-KR" sz="1100" kern="100" dirty="0" smtClean="0">
                        <a:latin typeface="바탕"/>
                        <a:ea typeface="+mn-ea"/>
                        <a:cs typeface="바탕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다양한 분야의 다양한 정보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11760" y="3076"/>
            <a:ext cx="6275040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/>
              <a:t>공공기관 보유하는 개인정보들</a:t>
            </a:r>
            <a:endParaRPr lang="ko-KR" altLang="en-US" sz="3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5</a:t>
            </a:fld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9460252"/>
              </p:ext>
            </p:extLst>
          </p:nvPr>
        </p:nvGraphicFramePr>
        <p:xfrm>
          <a:off x="328166" y="1628800"/>
          <a:ext cx="8492306" cy="469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1" algn="r">
              <a:lnSpc>
                <a:spcPct val="110000"/>
              </a:lnSpc>
              <a:buNone/>
            </a:pPr>
            <a:r>
              <a:rPr lang="ko-KR" altLang="en-US" sz="2000" dirty="0" smtClean="0">
                <a:solidFill>
                  <a:schemeClr val="tx2"/>
                </a:solidFill>
              </a:rPr>
              <a:t>법률의 보호를 받음</a:t>
            </a:r>
            <a:endParaRPr lang="en-US" altLang="ko-KR" sz="2000" dirty="0" smtClean="0">
              <a:solidFill>
                <a:schemeClr val="tx2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79712" y="3076"/>
            <a:ext cx="6707088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>
                <a:latin typeface="+mj-ea"/>
              </a:rPr>
              <a:t>의료기관에 있었을 경우에는</a:t>
            </a:r>
            <a:r>
              <a:rPr lang="en-US" altLang="ko-KR" sz="3400" dirty="0" smtClean="0">
                <a:latin typeface="+mj-ea"/>
              </a:rPr>
              <a:t>…</a:t>
            </a:r>
            <a:endParaRPr lang="ko-KR" altLang="en-US" sz="3400" dirty="0">
              <a:latin typeface="+mj-ea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00798" y="1628800"/>
            <a:ext cx="784887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>
                <a:solidFill>
                  <a:srgbClr val="002060"/>
                </a:solidFill>
              </a:rPr>
              <a:t>의료법 제</a:t>
            </a:r>
            <a:r>
              <a:rPr lang="en-US" altLang="ko-KR" dirty="0">
                <a:solidFill>
                  <a:srgbClr val="002060"/>
                </a:solidFill>
              </a:rPr>
              <a:t>21</a:t>
            </a:r>
            <a:r>
              <a:rPr lang="ko-KR" altLang="en-US" dirty="0" smtClean="0">
                <a:solidFill>
                  <a:srgbClr val="002060"/>
                </a:solidFill>
              </a:rPr>
              <a:t>조</a:t>
            </a:r>
            <a:r>
              <a:rPr lang="en-US" altLang="ko-KR" dirty="0" smtClean="0">
                <a:solidFill>
                  <a:srgbClr val="002060"/>
                </a:solidFill>
              </a:rPr>
              <a:t> - </a:t>
            </a:r>
            <a:r>
              <a:rPr lang="ko-KR" altLang="en-US" dirty="0" smtClean="0">
                <a:solidFill>
                  <a:srgbClr val="002060"/>
                </a:solidFill>
              </a:rPr>
              <a:t>수사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r>
              <a:rPr lang="ko-KR" altLang="en-US" dirty="0">
                <a:solidFill>
                  <a:srgbClr val="002060"/>
                </a:solidFill>
              </a:rPr>
              <a:t>공소 목적 열람은 영장주의 적용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>
              <a:lnSpc>
                <a:spcPct val="110000"/>
              </a:lnSpc>
            </a:pPr>
            <a:r>
              <a:rPr lang="ko-KR" altLang="ko-KR" sz="1600" dirty="0">
                <a:solidFill>
                  <a:srgbClr val="002060"/>
                </a:solidFill>
              </a:rPr>
              <a:t>제</a:t>
            </a:r>
            <a:r>
              <a:rPr lang="en-US" altLang="ko-KR" sz="1600" dirty="0">
                <a:solidFill>
                  <a:srgbClr val="002060"/>
                </a:solidFill>
              </a:rPr>
              <a:t>21</a:t>
            </a:r>
            <a:r>
              <a:rPr lang="ko-KR" altLang="ko-KR" sz="1600" dirty="0">
                <a:solidFill>
                  <a:srgbClr val="002060"/>
                </a:solidFill>
              </a:rPr>
              <a:t>조</a:t>
            </a:r>
            <a:r>
              <a:rPr lang="en-US" altLang="ko-KR" sz="1600" dirty="0">
                <a:solidFill>
                  <a:srgbClr val="002060"/>
                </a:solidFill>
              </a:rPr>
              <a:t>(</a:t>
            </a:r>
            <a:r>
              <a:rPr lang="ko-KR" altLang="ko-KR" sz="1600" dirty="0">
                <a:solidFill>
                  <a:srgbClr val="002060"/>
                </a:solidFill>
              </a:rPr>
              <a:t>기록 열람 등</a:t>
            </a:r>
            <a:r>
              <a:rPr lang="en-US" altLang="ko-KR" sz="1600" dirty="0">
                <a:solidFill>
                  <a:srgbClr val="002060"/>
                </a:solidFill>
              </a:rPr>
              <a:t>) ① </a:t>
            </a:r>
            <a:r>
              <a:rPr lang="ko-KR" altLang="ko-KR" sz="1600" b="1" u="sng" dirty="0">
                <a:solidFill>
                  <a:srgbClr val="002060"/>
                </a:solidFill>
              </a:rPr>
              <a:t>의료인이나 의료기관 종사자는</a:t>
            </a:r>
            <a:r>
              <a:rPr lang="ko-KR" altLang="ko-KR" sz="1600" dirty="0">
                <a:solidFill>
                  <a:srgbClr val="002060"/>
                </a:solidFill>
              </a:rPr>
              <a:t> 환자가 아닌 다른 사람에게 환자에 관한 기록을 열람하게 하거나 그 사본을 내주는 등 내용을 확인할 수 있게 하여서는 아니 된다</a:t>
            </a:r>
            <a:r>
              <a:rPr lang="en-US" altLang="ko-KR" sz="1600" dirty="0">
                <a:solidFill>
                  <a:srgbClr val="002060"/>
                </a:solidFill>
              </a:rPr>
              <a:t>. </a:t>
            </a:r>
          </a:p>
          <a:p>
            <a:pPr lvl="1">
              <a:lnSpc>
                <a:spcPct val="110000"/>
              </a:lnSpc>
            </a:pPr>
            <a:r>
              <a:rPr lang="ko-KR" altLang="ko-KR" sz="1600" dirty="0">
                <a:solidFill>
                  <a:srgbClr val="002060"/>
                </a:solidFill>
              </a:rPr>
              <a:t>② 제</a:t>
            </a:r>
            <a:r>
              <a:rPr lang="en-US" altLang="ko-KR" sz="1600" dirty="0">
                <a:solidFill>
                  <a:srgbClr val="002060"/>
                </a:solidFill>
              </a:rPr>
              <a:t>1</a:t>
            </a:r>
            <a:r>
              <a:rPr lang="ko-KR" altLang="ko-KR" sz="1600" dirty="0">
                <a:solidFill>
                  <a:srgbClr val="002060"/>
                </a:solidFill>
              </a:rPr>
              <a:t>항에도 불구하고 </a:t>
            </a:r>
            <a:r>
              <a:rPr lang="ko-KR" altLang="ko-KR" sz="1600" b="1" u="sng" dirty="0">
                <a:solidFill>
                  <a:srgbClr val="002060"/>
                </a:solidFill>
              </a:rPr>
              <a:t>의료인이나 의료기관 종사자는</a:t>
            </a:r>
            <a:r>
              <a:rPr lang="ko-KR" altLang="ko-KR" sz="1600" dirty="0">
                <a:solidFill>
                  <a:srgbClr val="002060"/>
                </a:solidFill>
              </a:rPr>
              <a:t> 다음 각 호의 어느 하나에 해당하면 그 기록을 열람하게 하거나 그 사본을 교부하는 등 그 내용을 확인할 수 있게 하여야 한다</a:t>
            </a:r>
            <a:r>
              <a:rPr lang="en-US" altLang="ko-KR" sz="1600" dirty="0">
                <a:solidFill>
                  <a:srgbClr val="002060"/>
                </a:solidFill>
              </a:rPr>
              <a:t>. </a:t>
            </a:r>
          </a:p>
          <a:p>
            <a:pPr lvl="1">
              <a:lnSpc>
                <a:spcPct val="11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6. </a:t>
            </a:r>
            <a:r>
              <a:rPr lang="ko-KR" altLang="ko-KR" sz="1600" b="1" dirty="0">
                <a:solidFill>
                  <a:srgbClr val="002060"/>
                </a:solidFill>
              </a:rPr>
              <a:t>「형사소송법」 제</a:t>
            </a:r>
            <a:r>
              <a:rPr lang="en-US" altLang="ko-KR" sz="1600" b="1" dirty="0">
                <a:solidFill>
                  <a:srgbClr val="002060"/>
                </a:solidFill>
              </a:rPr>
              <a:t>106</a:t>
            </a:r>
            <a:r>
              <a:rPr lang="ko-KR" altLang="ko-KR" sz="1600" b="1" dirty="0">
                <a:solidFill>
                  <a:srgbClr val="002060"/>
                </a:solidFill>
              </a:rPr>
              <a:t>조</a:t>
            </a:r>
            <a:r>
              <a:rPr lang="en-US" altLang="ko-KR" sz="1600" b="1" dirty="0">
                <a:solidFill>
                  <a:srgbClr val="002060"/>
                </a:solidFill>
              </a:rPr>
              <a:t>, </a:t>
            </a:r>
            <a:r>
              <a:rPr lang="ko-KR" altLang="ko-KR" sz="1600" b="1" dirty="0">
                <a:solidFill>
                  <a:srgbClr val="002060"/>
                </a:solidFill>
              </a:rPr>
              <a:t>제</a:t>
            </a:r>
            <a:r>
              <a:rPr lang="en-US" altLang="ko-KR" sz="1600" b="1" dirty="0">
                <a:solidFill>
                  <a:srgbClr val="002060"/>
                </a:solidFill>
              </a:rPr>
              <a:t>215</a:t>
            </a:r>
            <a:r>
              <a:rPr lang="ko-KR" altLang="ko-KR" sz="1600" b="1" dirty="0">
                <a:solidFill>
                  <a:srgbClr val="002060"/>
                </a:solidFill>
              </a:rPr>
              <a:t>조 또는 제</a:t>
            </a:r>
            <a:r>
              <a:rPr lang="en-US" altLang="ko-KR" sz="1600" b="1" dirty="0">
                <a:solidFill>
                  <a:srgbClr val="002060"/>
                </a:solidFill>
              </a:rPr>
              <a:t>218</a:t>
            </a:r>
            <a:r>
              <a:rPr lang="ko-KR" altLang="ko-KR" sz="1600" b="1" dirty="0">
                <a:solidFill>
                  <a:srgbClr val="002060"/>
                </a:solidFill>
              </a:rPr>
              <a:t>조에 따른 </a:t>
            </a:r>
            <a:r>
              <a:rPr lang="ko-KR" altLang="ko-KR" sz="1600" b="1" dirty="0" smtClean="0">
                <a:solidFill>
                  <a:srgbClr val="002060"/>
                </a:solidFill>
              </a:rPr>
              <a:t>경우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의료법 </a:t>
            </a:r>
            <a:r>
              <a:rPr lang="ko-KR" altLang="en-US" dirty="0">
                <a:solidFill>
                  <a:srgbClr val="002060"/>
                </a:solidFill>
              </a:rPr>
              <a:t>제</a:t>
            </a:r>
            <a:r>
              <a:rPr lang="en-US" altLang="ko-KR" dirty="0">
                <a:solidFill>
                  <a:srgbClr val="002060"/>
                </a:solidFill>
              </a:rPr>
              <a:t>19</a:t>
            </a:r>
            <a:r>
              <a:rPr lang="ko-KR" altLang="en-US" dirty="0" smtClean="0">
                <a:solidFill>
                  <a:srgbClr val="002060"/>
                </a:solidFill>
              </a:rPr>
              <a:t>조 </a:t>
            </a:r>
            <a:r>
              <a:rPr lang="en-US" altLang="ko-KR" dirty="0" smtClean="0">
                <a:solidFill>
                  <a:srgbClr val="002060"/>
                </a:solidFill>
              </a:rPr>
              <a:t>– </a:t>
            </a:r>
            <a:r>
              <a:rPr lang="ko-KR" altLang="en-US" dirty="0" smtClean="0">
                <a:solidFill>
                  <a:srgbClr val="002060"/>
                </a:solidFill>
              </a:rPr>
              <a:t>비밀 </a:t>
            </a:r>
            <a:r>
              <a:rPr lang="ko-KR" altLang="en-US" dirty="0" err="1" smtClean="0">
                <a:solidFill>
                  <a:srgbClr val="002060"/>
                </a:solidFill>
              </a:rPr>
              <a:t>누설시</a:t>
            </a:r>
            <a:r>
              <a:rPr lang="ko-KR" altLang="en-US" dirty="0" smtClean="0">
                <a:solidFill>
                  <a:srgbClr val="002060"/>
                </a:solidFill>
              </a:rPr>
              <a:t> 형사처벌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ko-KR" sz="1600" dirty="0">
                <a:solidFill>
                  <a:srgbClr val="002060"/>
                </a:solidFill>
              </a:rPr>
              <a:t>제</a:t>
            </a:r>
            <a:r>
              <a:rPr lang="en-US" altLang="ko-KR" sz="1600" dirty="0">
                <a:solidFill>
                  <a:srgbClr val="002060"/>
                </a:solidFill>
              </a:rPr>
              <a:t>19</a:t>
            </a:r>
            <a:r>
              <a:rPr lang="ko-KR" altLang="ko-KR" sz="1600" dirty="0">
                <a:solidFill>
                  <a:srgbClr val="002060"/>
                </a:solidFill>
              </a:rPr>
              <a:t>조</a:t>
            </a:r>
            <a:r>
              <a:rPr lang="en-US" altLang="ko-KR" sz="1600" dirty="0">
                <a:solidFill>
                  <a:srgbClr val="002060"/>
                </a:solidFill>
              </a:rPr>
              <a:t>(</a:t>
            </a:r>
            <a:r>
              <a:rPr lang="ko-KR" altLang="ko-KR" sz="1600" dirty="0">
                <a:solidFill>
                  <a:srgbClr val="002060"/>
                </a:solidFill>
              </a:rPr>
              <a:t>비밀 누설 금지</a:t>
            </a:r>
            <a:r>
              <a:rPr lang="en-US" altLang="ko-KR" sz="1600" dirty="0">
                <a:solidFill>
                  <a:srgbClr val="002060"/>
                </a:solidFill>
              </a:rPr>
              <a:t>) </a:t>
            </a:r>
            <a:r>
              <a:rPr lang="ko-KR" altLang="ko-KR" sz="1600" b="1" u="sng" dirty="0">
                <a:solidFill>
                  <a:srgbClr val="002060"/>
                </a:solidFill>
              </a:rPr>
              <a:t>의료인은</a:t>
            </a:r>
            <a:r>
              <a:rPr lang="ko-KR" altLang="ko-KR" sz="1600" dirty="0">
                <a:solidFill>
                  <a:srgbClr val="002060"/>
                </a:solidFill>
              </a:rPr>
              <a:t> 이 법이나 다른 법령에 특별히 규정된 경우 외에는 의료·조산 또는 간호를 하면서 알게 된 다른 사람의 비밀을 누설하거나 발표하지 못한다</a:t>
            </a:r>
            <a:r>
              <a:rPr lang="en-US" altLang="ko-KR" sz="1600" dirty="0" smtClean="0">
                <a:solidFill>
                  <a:srgbClr val="002060"/>
                </a:solidFill>
              </a:rPr>
              <a:t>.</a:t>
            </a:r>
            <a:endParaRPr lang="en-US" altLang="ko-K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건강보험공단에 집중된 후 남용가능해짐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67744" y="3076"/>
            <a:ext cx="6419056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>
                <a:latin typeface="+mj-ea"/>
              </a:rPr>
              <a:t>더 위험한 집중</a:t>
            </a:r>
            <a:r>
              <a:rPr lang="en-US" altLang="ko-KR" sz="3400" dirty="0" smtClean="0">
                <a:latin typeface="+mj-ea"/>
              </a:rPr>
              <a:t>,</a:t>
            </a:r>
            <a:r>
              <a:rPr lang="ko-KR" altLang="en-US" sz="3400" dirty="0" smtClean="0">
                <a:latin typeface="+mj-ea"/>
              </a:rPr>
              <a:t> 더 적은 보호</a:t>
            </a:r>
            <a:endParaRPr lang="ko-KR" altLang="en-US" sz="3400" dirty="0">
              <a:latin typeface="+mj-ea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D883-B8D3-437C-9252-C727A81F68D0}" type="slidenum">
              <a:rPr lang="ko-KR" altLang="en-US" smtClean="0"/>
              <a:pPr/>
              <a:t>51</a:t>
            </a:fld>
            <a:endParaRPr lang="ko-KR" altLang="en-US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828228657"/>
              </p:ext>
            </p:extLst>
          </p:nvPr>
        </p:nvGraphicFramePr>
        <p:xfrm>
          <a:off x="328166" y="1124744"/>
          <a:ext cx="8492306" cy="499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1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7544" y="2780928"/>
            <a:ext cx="8229600" cy="12525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ko-KR" altLang="en-US" sz="5600" dirty="0" smtClean="0"/>
              <a:t>영역별 문제점 검토</a:t>
            </a:r>
            <a:r>
              <a:rPr lang="en-US" altLang="ko-KR" sz="5600" dirty="0" smtClean="0"/>
              <a:t>(4)</a:t>
            </a:r>
            <a:br>
              <a:rPr lang="en-US" altLang="ko-KR" sz="56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6700" dirty="0" smtClean="0"/>
              <a:t>실종아동정보시스템과 아동지문</a:t>
            </a:r>
            <a:endParaRPr lang="ko-KR" altLang="en-US" sz="6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54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사전등록 방식</a:t>
            </a:r>
            <a:endParaRPr lang="ko-KR" altLang="en-US" sz="2000" dirty="0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475656" y="3076"/>
            <a:ext cx="7211144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>
                <a:latin typeface="+mj-ea"/>
              </a:rPr>
              <a:t>실종아동 예방 사전등록</a:t>
            </a:r>
            <a:r>
              <a:rPr lang="en-US" altLang="ko-KR" sz="3400" dirty="0" smtClean="0">
                <a:latin typeface="+mj-ea"/>
              </a:rPr>
              <a:t>(</a:t>
            </a:r>
            <a:r>
              <a:rPr lang="ko-KR" altLang="en-US" sz="3400" dirty="0" smtClean="0">
                <a:latin typeface="+mj-ea"/>
              </a:rPr>
              <a:t>아동지문</a:t>
            </a:r>
            <a:r>
              <a:rPr lang="en-US" altLang="ko-KR" sz="3400" dirty="0" smtClean="0">
                <a:latin typeface="+mj-ea"/>
              </a:rPr>
              <a:t>)</a:t>
            </a:r>
            <a:endParaRPr lang="ko-KR" altLang="en-US" sz="3400" dirty="0">
              <a:latin typeface="+mj-ea"/>
            </a:endParaRPr>
          </a:p>
        </p:txBody>
      </p:sp>
      <p:pic>
        <p:nvPicPr>
          <p:cNvPr id="8" name="Picture 2" descr="http://ccrkids.com/Upload/festivalphoto/130430%EC%8B%A4%EC%A2%85%EC%95%84%EB%8F%99%EC%98%88%EB%B0%A9_%EC%82%AC%EC%A0%84%EB%93%B1%EB%A1%9D_%EC%9B%90%EB%B3%B8%EC%82%AC%EC%A7%84_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499992" cy="4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ws.seocho.go.kr/images/0007122578_041/%EC%8B%A0%EC%B2%AD%EC%84%9C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38300"/>
            <a:ext cx="4211960" cy="53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altLang="ko-KR" dirty="0" smtClean="0"/>
              <a:t>53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233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홍보 전단</a:t>
            </a:r>
            <a:endParaRPr lang="ko-KR" altLang="en-US" sz="2000" dirty="0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547664" y="3076"/>
            <a:ext cx="7139136" cy="617612"/>
          </a:xfrm>
        </p:spPr>
        <p:txBody>
          <a:bodyPr>
            <a:noAutofit/>
          </a:bodyPr>
          <a:lstStyle/>
          <a:p>
            <a:r>
              <a:rPr lang="ko-KR" altLang="en-US" sz="3400" dirty="0">
                <a:latin typeface="+mj-ea"/>
              </a:rPr>
              <a:t>실종아동 예방 사전등록</a:t>
            </a:r>
            <a:r>
              <a:rPr lang="en-US" altLang="ko-KR" sz="3400" dirty="0">
                <a:latin typeface="+mj-ea"/>
              </a:rPr>
              <a:t>(</a:t>
            </a:r>
            <a:r>
              <a:rPr lang="ko-KR" altLang="en-US" sz="3400" dirty="0">
                <a:latin typeface="+mj-ea"/>
              </a:rPr>
              <a:t>아동지문</a:t>
            </a:r>
            <a:r>
              <a:rPr lang="en-US" altLang="ko-KR" sz="3400" dirty="0">
                <a:latin typeface="+mj-ea"/>
              </a:rPr>
              <a:t>)</a:t>
            </a:r>
            <a:endParaRPr lang="ko-KR" altLang="en-US" sz="3400" dirty="0">
              <a:latin typeface="+mj-ea"/>
            </a:endParaRPr>
          </a:p>
        </p:txBody>
      </p:sp>
      <p:pic>
        <p:nvPicPr>
          <p:cNvPr id="8" name="Picture 2" descr="C:\Users\jihyang2017\Downloads\기간연장_홍보_리플렛-뒷면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6685701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57726"/>
            <a:ext cx="2511001" cy="54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altLang="ko-KR" dirty="0" smtClean="0"/>
              <a:t>54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9935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남용의 가능성 높음</a:t>
            </a:r>
            <a:endParaRPr lang="ko-KR" altLang="en-US" sz="20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123728" y="3076"/>
            <a:ext cx="6563072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>
                <a:latin typeface="+mj-ea"/>
              </a:rPr>
              <a:t>아동지문</a:t>
            </a:r>
            <a:r>
              <a:rPr lang="en-US" altLang="ko-KR" sz="3400" dirty="0" smtClean="0">
                <a:latin typeface="+mj-ea"/>
              </a:rPr>
              <a:t>, </a:t>
            </a:r>
            <a:r>
              <a:rPr lang="ko-KR" altLang="en-US" sz="3400" dirty="0" smtClean="0">
                <a:latin typeface="+mj-ea"/>
              </a:rPr>
              <a:t>실종아동정보시스템</a:t>
            </a:r>
            <a:endParaRPr lang="ko-KR" altLang="en-US" sz="3400" dirty="0">
              <a:latin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38300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solidFill>
                  <a:srgbClr val="002060"/>
                </a:solidFill>
              </a:rPr>
              <a:t>아동지문 사전등록의 문제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이익형량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2"/>
            <a:r>
              <a:rPr lang="ko-KR" altLang="en-US" sz="1500" dirty="0" smtClean="0">
                <a:solidFill>
                  <a:srgbClr val="002060"/>
                </a:solidFill>
              </a:rPr>
              <a:t>아동의 지문을 미리 등록할 경우 실종아동을 찾는 데 얼마나 도움이 되는가</a:t>
            </a:r>
            <a:r>
              <a:rPr lang="en-US" altLang="ko-KR" sz="1500" dirty="0" smtClean="0">
                <a:solidFill>
                  <a:srgbClr val="002060"/>
                </a:solidFill>
              </a:rPr>
              <a:t>?</a:t>
            </a:r>
          </a:p>
          <a:p>
            <a:pPr lvl="3"/>
            <a:r>
              <a:rPr lang="ko-KR" altLang="en-US" sz="1500" dirty="0" smtClean="0">
                <a:solidFill>
                  <a:srgbClr val="002060"/>
                </a:solidFill>
              </a:rPr>
              <a:t>지문 등록을 해 놓지 않아도 아동의 보호자를 찾는 다른 방법은 얼마든지 있음</a:t>
            </a:r>
            <a:r>
              <a:rPr lang="en-US" altLang="ko-KR" sz="1500" dirty="0" smtClean="0">
                <a:solidFill>
                  <a:srgbClr val="002060"/>
                </a:solidFill>
              </a:rPr>
              <a:t>.</a:t>
            </a:r>
          </a:p>
          <a:p>
            <a:pPr lvl="3"/>
            <a:r>
              <a:rPr lang="ko-KR" altLang="en-US" sz="1500" dirty="0" smtClean="0">
                <a:solidFill>
                  <a:srgbClr val="002060"/>
                </a:solidFill>
              </a:rPr>
              <a:t>지문 등록 때문에 아동의 보호자를 찾을 수 있는 경우는 해당 아동이 사망한 경우나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심신상실의 경우 등 극히 예외적임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2"/>
            <a:r>
              <a:rPr lang="ko-KR" altLang="en-US" sz="1500" dirty="0" smtClean="0">
                <a:solidFill>
                  <a:srgbClr val="002060"/>
                </a:solidFill>
              </a:rPr>
              <a:t>인권침해 가능성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3"/>
            <a:r>
              <a:rPr lang="ko-KR" altLang="en-US" sz="1500" dirty="0" smtClean="0">
                <a:solidFill>
                  <a:srgbClr val="002060"/>
                </a:solidFill>
              </a:rPr>
              <a:t>수집정보 중 </a:t>
            </a:r>
            <a:r>
              <a:rPr lang="en-US" altLang="ko-KR" sz="1500" dirty="0" smtClean="0">
                <a:solidFill>
                  <a:srgbClr val="002060"/>
                </a:solidFill>
              </a:rPr>
              <a:t>‘</a:t>
            </a:r>
            <a:r>
              <a:rPr lang="ko-KR" altLang="en-US" sz="1500" dirty="0" smtClean="0">
                <a:solidFill>
                  <a:srgbClr val="002060"/>
                </a:solidFill>
              </a:rPr>
              <a:t>실종</a:t>
            </a:r>
            <a:r>
              <a:rPr lang="en-US" altLang="ko-KR" sz="1500" dirty="0" smtClean="0">
                <a:solidFill>
                  <a:srgbClr val="002060"/>
                </a:solidFill>
              </a:rPr>
              <a:t>(</a:t>
            </a:r>
            <a:r>
              <a:rPr lang="ko-KR" altLang="en-US" sz="1500" dirty="0" smtClean="0">
                <a:solidFill>
                  <a:srgbClr val="002060"/>
                </a:solidFill>
              </a:rPr>
              <a:t>가출</a:t>
            </a:r>
            <a:r>
              <a:rPr lang="en-US" altLang="ko-KR" sz="1500" dirty="0" smtClean="0">
                <a:solidFill>
                  <a:srgbClr val="002060"/>
                </a:solidFill>
              </a:rPr>
              <a:t>) </a:t>
            </a:r>
            <a:r>
              <a:rPr lang="ko-KR" altLang="en-US" sz="1500" dirty="0" smtClean="0">
                <a:solidFill>
                  <a:srgbClr val="002060"/>
                </a:solidFill>
              </a:rPr>
              <a:t>경력</a:t>
            </a:r>
            <a:r>
              <a:rPr lang="en-US" altLang="ko-KR" sz="1500" dirty="0" smtClean="0">
                <a:solidFill>
                  <a:srgbClr val="002060"/>
                </a:solidFill>
              </a:rPr>
              <a:t>’, ‘</a:t>
            </a:r>
            <a:r>
              <a:rPr lang="ko-KR" altLang="en-US" sz="1500" dirty="0" smtClean="0">
                <a:solidFill>
                  <a:srgbClr val="002060"/>
                </a:solidFill>
              </a:rPr>
              <a:t>자주 다니는 곳</a:t>
            </a:r>
            <a:r>
              <a:rPr lang="en-US" altLang="ko-KR" sz="1500" dirty="0" smtClean="0">
                <a:solidFill>
                  <a:srgbClr val="002060"/>
                </a:solidFill>
              </a:rPr>
              <a:t>’</a:t>
            </a:r>
            <a:r>
              <a:rPr lang="ko-KR" altLang="en-US" sz="1500" dirty="0" smtClean="0">
                <a:solidFill>
                  <a:srgbClr val="002060"/>
                </a:solidFill>
              </a:rPr>
              <a:t>은 인권침해적이고</a:t>
            </a:r>
            <a:r>
              <a:rPr lang="en-US" altLang="ko-KR" sz="1500" dirty="0" smtClean="0">
                <a:solidFill>
                  <a:srgbClr val="002060"/>
                </a:solidFill>
              </a:rPr>
              <a:t>, </a:t>
            </a:r>
            <a:r>
              <a:rPr lang="ko-KR" altLang="en-US" sz="1500" dirty="0" smtClean="0">
                <a:solidFill>
                  <a:srgbClr val="002060"/>
                </a:solidFill>
              </a:rPr>
              <a:t>오용될 가능성이 있음</a:t>
            </a:r>
            <a:r>
              <a:rPr lang="en-US" altLang="ko-KR" sz="1500" dirty="0" smtClean="0">
                <a:solidFill>
                  <a:srgbClr val="002060"/>
                </a:solidFill>
              </a:rPr>
              <a:t>.</a:t>
            </a:r>
          </a:p>
          <a:p>
            <a:pPr lvl="3"/>
            <a:r>
              <a:rPr lang="ko-KR" altLang="en-US" sz="1500" dirty="0" smtClean="0">
                <a:solidFill>
                  <a:srgbClr val="002060"/>
                </a:solidFill>
              </a:rPr>
              <a:t>보존기간 </a:t>
            </a:r>
            <a:r>
              <a:rPr lang="en-US" altLang="ko-KR" sz="1500" dirty="0" smtClean="0">
                <a:solidFill>
                  <a:srgbClr val="002060"/>
                </a:solidFill>
              </a:rPr>
              <a:t>: </a:t>
            </a:r>
            <a:r>
              <a:rPr lang="ko-KR" altLang="en-US" sz="1500" dirty="0" smtClean="0">
                <a:solidFill>
                  <a:srgbClr val="002060"/>
                </a:solidFill>
              </a:rPr>
              <a:t>아동지문을 왜 </a:t>
            </a:r>
            <a:r>
              <a:rPr lang="en-US" altLang="ko-KR" sz="1500" dirty="0" smtClean="0">
                <a:solidFill>
                  <a:srgbClr val="002060"/>
                </a:solidFill>
              </a:rPr>
              <a:t>18</a:t>
            </a:r>
            <a:r>
              <a:rPr lang="ko-KR" altLang="en-US" sz="1500" dirty="0" smtClean="0">
                <a:solidFill>
                  <a:srgbClr val="002060"/>
                </a:solidFill>
              </a:rPr>
              <a:t>세까지 보관하는가</a:t>
            </a:r>
            <a:r>
              <a:rPr lang="en-US" altLang="ko-KR" sz="1500" dirty="0" smtClean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ko-KR" altLang="en-US" sz="1500" dirty="0" smtClean="0">
                <a:solidFill>
                  <a:srgbClr val="002060"/>
                </a:solidFill>
              </a:rPr>
              <a:t>효과는 미흡함에도 불구하고 수집하는 이유는 무엇인가</a:t>
            </a:r>
            <a:r>
              <a:rPr lang="en-US" altLang="ko-KR" sz="1500" dirty="0" smtClean="0">
                <a:solidFill>
                  <a:srgbClr val="002060"/>
                </a:solidFill>
              </a:rPr>
              <a:t>?</a:t>
            </a:r>
          </a:p>
          <a:p>
            <a:pPr lvl="2"/>
            <a:r>
              <a:rPr lang="ko-KR" altLang="en-US" sz="1500" dirty="0" smtClean="0">
                <a:solidFill>
                  <a:srgbClr val="002060"/>
                </a:solidFill>
              </a:rPr>
              <a:t>수사 편의를 위한 것으로 볼 수 밖에 없음</a:t>
            </a:r>
            <a:endParaRPr lang="en-US" altLang="ko-KR" sz="1500" dirty="0" smtClean="0">
              <a:solidFill>
                <a:srgbClr val="002060"/>
              </a:solidFill>
            </a:endParaRPr>
          </a:p>
          <a:p>
            <a:pPr lvl="3"/>
            <a:r>
              <a:rPr lang="en-US" altLang="ko-KR" sz="1500" dirty="0" smtClean="0">
                <a:solidFill>
                  <a:schemeClr val="tx2"/>
                </a:solidFill>
              </a:rPr>
              <a:t>“</a:t>
            </a:r>
            <a:r>
              <a:rPr lang="ko-KR" altLang="en-US" sz="1500" dirty="0">
                <a:solidFill>
                  <a:schemeClr val="tx2"/>
                </a:solidFill>
              </a:rPr>
              <a:t> 누구든지 정당한 사유 없이 </a:t>
            </a:r>
            <a:r>
              <a:rPr lang="ko-KR" altLang="en-US" sz="1500" dirty="0" err="1">
                <a:solidFill>
                  <a:schemeClr val="tx2"/>
                </a:solidFill>
              </a:rPr>
              <a:t>지문등정보를</a:t>
            </a:r>
            <a:r>
              <a:rPr lang="ko-KR" altLang="en-US" sz="1500" dirty="0">
                <a:solidFill>
                  <a:schemeClr val="tx2"/>
                </a:solidFill>
              </a:rPr>
              <a:t> </a:t>
            </a:r>
            <a:r>
              <a:rPr lang="ko-KR" altLang="en-US" sz="1500" dirty="0" err="1">
                <a:solidFill>
                  <a:schemeClr val="tx2"/>
                </a:solidFill>
              </a:rPr>
              <a:t>실종아동등을</a:t>
            </a:r>
            <a:r>
              <a:rPr lang="ko-KR" altLang="en-US" sz="1500" dirty="0">
                <a:solidFill>
                  <a:schemeClr val="tx2"/>
                </a:solidFill>
              </a:rPr>
              <a:t> 찾기 위한 목적 외로 이용하여서는 아니 된다</a:t>
            </a:r>
            <a:r>
              <a:rPr lang="en-US" altLang="ko-KR" sz="1500" dirty="0" smtClean="0">
                <a:solidFill>
                  <a:schemeClr val="tx2"/>
                </a:solidFill>
              </a:rPr>
              <a:t>.”(</a:t>
            </a:r>
            <a:r>
              <a:rPr lang="ko-KR" altLang="en-US" sz="1500" dirty="0" smtClean="0">
                <a:solidFill>
                  <a:schemeClr val="tx2"/>
                </a:solidFill>
              </a:rPr>
              <a:t>참고 </a:t>
            </a:r>
            <a:r>
              <a:rPr lang="en-US" altLang="ko-KR" sz="1500" dirty="0" smtClean="0">
                <a:solidFill>
                  <a:schemeClr val="tx2"/>
                </a:solidFill>
              </a:rPr>
              <a:t>: </a:t>
            </a:r>
            <a:r>
              <a:rPr lang="ko-KR" altLang="en-US" sz="1500" dirty="0">
                <a:solidFill>
                  <a:schemeClr val="tx2"/>
                </a:solidFill>
              </a:rPr>
              <a:t>누구든지 </a:t>
            </a:r>
            <a:r>
              <a:rPr lang="ko-KR" altLang="en-US" sz="1500" dirty="0" err="1">
                <a:solidFill>
                  <a:schemeClr val="tx2"/>
                </a:solidFill>
              </a:rPr>
              <a:t>실종아동등을</a:t>
            </a:r>
            <a:r>
              <a:rPr lang="ko-KR" altLang="en-US" sz="1500" dirty="0">
                <a:solidFill>
                  <a:schemeClr val="tx2"/>
                </a:solidFill>
              </a:rPr>
              <a:t> 발견하기 위한 목적 외의 용도로</a:t>
            </a:r>
            <a:r>
              <a:rPr lang="ko-KR" altLang="en-US" sz="1500" u="sng" dirty="0">
                <a:solidFill>
                  <a:schemeClr val="tx2"/>
                </a:solidFill>
              </a:rPr>
              <a:t> 제</a:t>
            </a:r>
            <a:r>
              <a:rPr lang="en-US" altLang="ko-KR" sz="1500" u="sng" dirty="0">
                <a:solidFill>
                  <a:schemeClr val="tx2"/>
                </a:solidFill>
              </a:rPr>
              <a:t>11</a:t>
            </a:r>
            <a:r>
              <a:rPr lang="ko-KR" altLang="en-US" sz="1500" u="sng" dirty="0">
                <a:solidFill>
                  <a:schemeClr val="tx2"/>
                </a:solidFill>
              </a:rPr>
              <a:t>조</a:t>
            </a:r>
            <a:r>
              <a:rPr lang="ko-KR" altLang="en-US" sz="1500" dirty="0">
                <a:solidFill>
                  <a:schemeClr val="tx2"/>
                </a:solidFill>
              </a:rPr>
              <a:t>에 따른 검사대상물을 채취하거나 유전자검사를 실시하거나 유전정보를 이용할 수 없다</a:t>
            </a:r>
            <a:r>
              <a:rPr lang="en-US" altLang="ko-KR" sz="1500" dirty="0" smtClean="0">
                <a:solidFill>
                  <a:schemeClr val="tx2"/>
                </a:solidFill>
              </a:rPr>
              <a:t>.)</a:t>
            </a:r>
          </a:p>
          <a:p>
            <a:r>
              <a:rPr lang="ko-KR" altLang="en-US" sz="1500" dirty="0" smtClean="0">
                <a:solidFill>
                  <a:schemeClr val="tx2"/>
                </a:solidFill>
              </a:rPr>
              <a:t>실종아동정보시스템의 문제</a:t>
            </a:r>
            <a:endParaRPr lang="en-US" altLang="ko-KR" sz="1500" dirty="0" smtClean="0">
              <a:solidFill>
                <a:schemeClr val="tx2"/>
              </a:solidFill>
            </a:endParaRPr>
          </a:p>
          <a:p>
            <a:pPr lvl="1"/>
            <a:r>
              <a:rPr lang="ko-KR" altLang="en-US" sz="1500" dirty="0" smtClean="0">
                <a:solidFill>
                  <a:schemeClr val="tx2"/>
                </a:solidFill>
              </a:rPr>
              <a:t>악용가능성</a:t>
            </a:r>
            <a:r>
              <a:rPr lang="en-US" altLang="ko-KR" sz="1500" dirty="0" smtClean="0">
                <a:solidFill>
                  <a:schemeClr val="tx2"/>
                </a:solidFill>
              </a:rPr>
              <a:t>, </a:t>
            </a:r>
            <a:r>
              <a:rPr lang="ko-KR" altLang="en-US" sz="1500" dirty="0" smtClean="0">
                <a:solidFill>
                  <a:schemeClr val="tx2"/>
                </a:solidFill>
              </a:rPr>
              <a:t>수사 편의를 위해 사용될 가능성</a:t>
            </a:r>
            <a:endParaRPr lang="en-US" altLang="ko-KR" sz="1500" dirty="0">
              <a:solidFill>
                <a:schemeClr val="tx2"/>
              </a:solidFill>
            </a:endParaRPr>
          </a:p>
          <a:p>
            <a:pPr lvl="2"/>
            <a:r>
              <a:rPr lang="ko-KR" altLang="en-US" sz="1500" dirty="0" smtClean="0">
                <a:solidFill>
                  <a:schemeClr val="tx2"/>
                </a:solidFill>
              </a:rPr>
              <a:t>누구든지 </a:t>
            </a:r>
            <a:r>
              <a:rPr lang="ko-KR" altLang="en-US" sz="1500" dirty="0">
                <a:solidFill>
                  <a:schemeClr val="tx2"/>
                </a:solidFill>
              </a:rPr>
              <a:t>정당한 사유 없이 </a:t>
            </a:r>
            <a:r>
              <a:rPr lang="ko-KR" altLang="en-US" sz="1500" dirty="0" err="1">
                <a:solidFill>
                  <a:schemeClr val="tx2"/>
                </a:solidFill>
              </a:rPr>
              <a:t>실종아동등의</a:t>
            </a:r>
            <a:r>
              <a:rPr lang="ko-KR" altLang="en-US" sz="1500" dirty="0">
                <a:solidFill>
                  <a:schemeClr val="tx2"/>
                </a:solidFill>
              </a:rPr>
              <a:t> 신상정보를 </a:t>
            </a:r>
            <a:r>
              <a:rPr lang="ko-KR" altLang="en-US" sz="1500" dirty="0" err="1">
                <a:solidFill>
                  <a:schemeClr val="tx2"/>
                </a:solidFill>
              </a:rPr>
              <a:t>실종아동등을</a:t>
            </a:r>
            <a:r>
              <a:rPr lang="ko-KR" altLang="en-US" sz="1500" dirty="0">
                <a:solidFill>
                  <a:schemeClr val="tx2"/>
                </a:solidFill>
              </a:rPr>
              <a:t> 찾기 위한 목적 외의 용도로 이용할 수 없다</a:t>
            </a:r>
            <a:r>
              <a:rPr lang="en-US" altLang="ko-KR" sz="1500" dirty="0">
                <a:solidFill>
                  <a:schemeClr val="tx2"/>
                </a:solidFill>
              </a:rPr>
              <a:t>.</a:t>
            </a:r>
            <a:endParaRPr lang="ko-KR" altLang="en-US" sz="15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altLang="ko-KR" dirty="0" smtClean="0"/>
              <a:t>55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46948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7544" y="2564904"/>
            <a:ext cx="8229600" cy="12525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ko-KR" altLang="en-US" sz="5000" dirty="0" smtClean="0"/>
              <a:t>영역별 문제점 검토</a:t>
            </a:r>
            <a:r>
              <a:rPr lang="en-US" altLang="ko-KR" sz="5000" dirty="0" smtClean="0"/>
              <a:t>(5)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6000" dirty="0" smtClean="0"/>
              <a:t>새로운 유형의 </a:t>
            </a:r>
            <a:r>
              <a:rPr lang="en-US" altLang="ko-KR" sz="6000" dirty="0" smtClean="0"/>
              <a:t/>
            </a:r>
            <a:br>
              <a:rPr lang="en-US" altLang="ko-KR" sz="6000" dirty="0" smtClean="0"/>
            </a:br>
            <a:r>
              <a:rPr lang="ko-KR" altLang="en-US" sz="6000" dirty="0" smtClean="0"/>
              <a:t>정보수집</a:t>
            </a:r>
            <a:r>
              <a:rPr lang="en-US" altLang="ko-KR" sz="6000" dirty="0" smtClean="0"/>
              <a:t>, </a:t>
            </a:r>
            <a:r>
              <a:rPr lang="ko-KR" altLang="en-US" sz="6000" dirty="0" smtClean="0"/>
              <a:t>분석</a:t>
            </a:r>
            <a:endParaRPr lang="ko-KR" alt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77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새로운 대응이 필요함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err="1" smtClean="0"/>
              <a:t>빅데이타</a:t>
            </a:r>
            <a:endParaRPr lang="ko-KR" altLang="en-US" sz="3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122" name="Picture 2" descr="빅데이터 수사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482" y="1988840"/>
            <a:ext cx="7186784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72514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2"/>
                </a:solidFill>
              </a:rPr>
              <a:t>프로파일링의</a:t>
            </a:r>
            <a:r>
              <a:rPr lang="ko-KR" altLang="en-US" dirty="0" smtClean="0">
                <a:solidFill>
                  <a:schemeClr val="tx2"/>
                </a:solidFill>
              </a:rPr>
              <a:t> 문제점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lvl="1"/>
            <a:r>
              <a:rPr lang="ko-KR" altLang="en-US" dirty="0" smtClean="0">
                <a:solidFill>
                  <a:schemeClr val="tx2"/>
                </a:solidFill>
              </a:rPr>
              <a:t>알고리즘이 밝혀지지 않을 경우 자동결정의 문제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lvl="1"/>
            <a:r>
              <a:rPr lang="ko-KR" altLang="en-US" dirty="0" smtClean="0">
                <a:solidFill>
                  <a:schemeClr val="tx2"/>
                </a:solidFill>
              </a:rPr>
              <a:t>편견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차별</a:t>
            </a:r>
            <a:endParaRPr lang="en-US" altLang="ko-KR" dirty="0" smtClean="0">
              <a:solidFill>
                <a:schemeClr val="tx2"/>
              </a:solidFill>
            </a:endParaRPr>
          </a:p>
          <a:p>
            <a:r>
              <a:rPr lang="ko-KR" altLang="en-US" dirty="0" err="1" smtClean="0">
                <a:solidFill>
                  <a:schemeClr val="tx2"/>
                </a:solidFill>
              </a:rPr>
              <a:t>프로파일링에</a:t>
            </a:r>
            <a:r>
              <a:rPr lang="ko-KR" altLang="en-US" dirty="0" smtClean="0">
                <a:solidFill>
                  <a:schemeClr val="tx2"/>
                </a:solidFill>
              </a:rPr>
              <a:t> 대한 법적 규율이 필요함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2"/>
                </a:solidFill>
              </a:rPr>
              <a:t>빅데이터를</a:t>
            </a:r>
            <a:r>
              <a:rPr lang="ko-KR" altLang="en-US" dirty="0" smtClean="0">
                <a:solidFill>
                  <a:schemeClr val="tx2"/>
                </a:solidFill>
              </a:rPr>
              <a:t> 활용한 범죄분석 시도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22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새로운 기술에 대응할 필요</a:t>
            </a:r>
            <a:endParaRPr lang="ko-KR" altLang="en-US" sz="20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err="1" smtClean="0">
                <a:latin typeface="+mj-ea"/>
              </a:rPr>
              <a:t>드론</a:t>
            </a:r>
            <a:r>
              <a:rPr lang="en-US" altLang="ko-KR" sz="3400" dirty="0" smtClean="0">
                <a:latin typeface="+mj-ea"/>
              </a:rPr>
              <a:t>, </a:t>
            </a:r>
            <a:r>
              <a:rPr lang="ko-KR" altLang="en-US" sz="3400" dirty="0" smtClean="0">
                <a:latin typeface="+mj-ea"/>
              </a:rPr>
              <a:t>얼굴인식</a:t>
            </a:r>
            <a:r>
              <a:rPr lang="en-US" altLang="ko-KR" sz="3400" dirty="0" smtClean="0">
                <a:latin typeface="+mj-ea"/>
              </a:rPr>
              <a:t>, </a:t>
            </a:r>
            <a:r>
              <a:rPr lang="ko-KR" altLang="en-US" sz="3400" dirty="0" smtClean="0">
                <a:latin typeface="+mj-ea"/>
              </a:rPr>
              <a:t>기타</a:t>
            </a:r>
            <a:endParaRPr lang="ko-KR" altLang="en-US" sz="3400" dirty="0">
              <a:latin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</a:rPr>
              <a:t>새로운 범죄수사 기법에 대한 규율이 필요함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lvl="1"/>
            <a:r>
              <a:rPr lang="ko-KR" altLang="en-US" dirty="0" err="1" smtClean="0">
                <a:solidFill>
                  <a:schemeClr val="tx2"/>
                </a:solidFill>
              </a:rPr>
              <a:t>드론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얼굴인식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err="1" smtClean="0">
                <a:solidFill>
                  <a:schemeClr val="tx2"/>
                </a:solidFill>
              </a:rPr>
              <a:t>소셜미디어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en-US" altLang="ko-KR" dirty="0" err="1" smtClean="0">
                <a:solidFill>
                  <a:schemeClr val="tx2"/>
                </a:solidFill>
              </a:rPr>
              <a:t>IoT</a:t>
            </a:r>
            <a:r>
              <a:rPr lang="en-US" altLang="ko-KR" dirty="0">
                <a:solidFill>
                  <a:schemeClr val="tx2"/>
                </a:solidFill>
              </a:rPr>
              <a:t> </a:t>
            </a:r>
            <a:r>
              <a:rPr lang="ko-KR" altLang="en-US" dirty="0" smtClean="0">
                <a:solidFill>
                  <a:schemeClr val="tx2"/>
                </a:solidFill>
              </a:rPr>
              <a:t>등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lvl="1"/>
            <a:endParaRPr lang="en-US" altLang="ko-KR" dirty="0" smtClean="0">
              <a:solidFill>
                <a:schemeClr val="tx2"/>
              </a:solidFill>
            </a:endParaRPr>
          </a:p>
          <a:p>
            <a:r>
              <a:rPr lang="ko-KR" altLang="en-US" dirty="0" smtClean="0">
                <a:solidFill>
                  <a:schemeClr val="tx2"/>
                </a:solidFill>
              </a:rPr>
              <a:t>기존의 수사기법과 차이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lvl="1"/>
            <a:r>
              <a:rPr lang="ko-KR" altLang="en-US" dirty="0" smtClean="0">
                <a:solidFill>
                  <a:schemeClr val="tx2"/>
                </a:solidFill>
              </a:rPr>
              <a:t>침해의 주체</a:t>
            </a:r>
            <a:r>
              <a:rPr lang="en-US" altLang="ko-KR" dirty="0" smtClean="0">
                <a:solidFill>
                  <a:schemeClr val="tx2"/>
                </a:solidFill>
              </a:rPr>
              <a:t>(</a:t>
            </a:r>
            <a:r>
              <a:rPr lang="ko-KR" altLang="en-US" dirty="0" smtClean="0">
                <a:solidFill>
                  <a:schemeClr val="tx2"/>
                </a:solidFill>
              </a:rPr>
              <a:t>개인 </a:t>
            </a:r>
            <a:r>
              <a:rPr lang="en-US" altLang="ko-KR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ko-KR" altLang="en-US" dirty="0" smtClean="0">
                <a:solidFill>
                  <a:schemeClr val="tx2"/>
                </a:solidFill>
                <a:sym typeface="Wingdings" pitchFamily="2" charset="2"/>
              </a:rPr>
              <a:t>다수</a:t>
            </a:r>
            <a:r>
              <a:rPr lang="en-US" altLang="ko-KR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  <a:sym typeface="Wingdings" pitchFamily="2" charset="2"/>
              </a:rPr>
              <a:t>개인 </a:t>
            </a:r>
            <a:r>
              <a:rPr lang="en-US" altLang="ko-KR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ko-KR" altLang="en-US" dirty="0" smtClean="0">
                <a:solidFill>
                  <a:schemeClr val="tx2"/>
                </a:solidFill>
                <a:sym typeface="Wingdings" pitchFamily="2" charset="2"/>
              </a:rPr>
              <a:t>지역</a:t>
            </a:r>
            <a:r>
              <a:rPr lang="en-US" altLang="ko-KR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ko-KR" altLang="en-US" dirty="0" smtClean="0">
                <a:solidFill>
                  <a:schemeClr val="tx2"/>
                </a:solidFill>
              </a:rPr>
              <a:t>침해의 범위</a:t>
            </a:r>
            <a:r>
              <a:rPr lang="en-US" altLang="ko-KR" dirty="0" smtClean="0">
                <a:solidFill>
                  <a:schemeClr val="tx2"/>
                </a:solidFill>
              </a:rPr>
              <a:t>(</a:t>
            </a:r>
            <a:r>
              <a:rPr lang="ko-KR" altLang="en-US" dirty="0" smtClean="0">
                <a:solidFill>
                  <a:schemeClr val="tx2"/>
                </a:solidFill>
              </a:rPr>
              <a:t>범죄와 관련성이 있는 정보만이 아닌 포괄적인 정보</a:t>
            </a:r>
            <a:r>
              <a:rPr lang="en-US" altLang="ko-KR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ko-KR" altLang="en-US" dirty="0" smtClean="0">
                <a:solidFill>
                  <a:schemeClr val="tx2"/>
                </a:solidFill>
              </a:rPr>
              <a:t>침해의 정도</a:t>
            </a:r>
            <a:r>
              <a:rPr lang="en-US" altLang="ko-KR" dirty="0" smtClean="0">
                <a:solidFill>
                  <a:schemeClr val="tx2"/>
                </a:solidFill>
              </a:rPr>
              <a:t>(</a:t>
            </a:r>
            <a:r>
              <a:rPr lang="ko-KR" altLang="en-US" dirty="0" smtClean="0">
                <a:solidFill>
                  <a:schemeClr val="tx2"/>
                </a:solidFill>
              </a:rPr>
              <a:t>사생활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인간의 존엄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행동자유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양심 등</a:t>
            </a:r>
            <a:r>
              <a:rPr lang="en-US" altLang="ko-KR" dirty="0" smtClean="0">
                <a:solidFill>
                  <a:schemeClr val="tx2"/>
                </a:solidFill>
              </a:rPr>
              <a:t>)</a:t>
            </a:r>
          </a:p>
          <a:p>
            <a:endParaRPr lang="en-US" altLang="ko-KR" dirty="0" smtClean="0">
              <a:solidFill>
                <a:schemeClr val="tx2"/>
              </a:solidFill>
            </a:endParaRPr>
          </a:p>
          <a:p>
            <a:r>
              <a:rPr lang="ko-KR" altLang="en-US" dirty="0" smtClean="0">
                <a:solidFill>
                  <a:schemeClr val="tx2"/>
                </a:solidFill>
              </a:rPr>
              <a:t>일종의 포괄 영장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다수인에 대한 영장이 될 소지</a:t>
            </a:r>
            <a:endParaRPr lang="en-US" altLang="ko-KR" dirty="0" smtClean="0">
              <a:solidFill>
                <a:schemeClr val="tx2"/>
              </a:solidFill>
            </a:endParaRPr>
          </a:p>
          <a:p>
            <a:endParaRPr lang="en-US" altLang="ko-KR" dirty="0" smtClean="0">
              <a:solidFill>
                <a:schemeClr val="tx2"/>
              </a:solidFill>
            </a:endParaRPr>
          </a:p>
          <a:p>
            <a:r>
              <a:rPr lang="ko-KR" altLang="en-US" dirty="0" smtClean="0">
                <a:solidFill>
                  <a:schemeClr val="tx2"/>
                </a:solidFill>
              </a:rPr>
              <a:t>법률적 대응이 필요함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altLang="ko-KR" dirty="0" smtClean="0"/>
              <a:t>58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791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7544" y="2420888"/>
            <a:ext cx="8229600" cy="12525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ko-KR" altLang="en-US" sz="5000" dirty="0" smtClean="0"/>
              <a:t>결론</a:t>
            </a:r>
            <a:endParaRPr lang="ko-KR" alt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7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err="1" smtClean="0"/>
              <a:t>빅데이터</a:t>
            </a:r>
            <a:r>
              <a:rPr lang="ko-KR" altLang="en-US" sz="2000" dirty="0" smtClean="0"/>
              <a:t> 활용증가로 정보수집의 양과 질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smtClean="0"/>
              <a:t>민간 분야의 개인정보 축적</a:t>
            </a:r>
            <a:endParaRPr lang="ko-KR" altLang="en-US" sz="3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" y="1097809"/>
            <a:ext cx="4757039" cy="32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6" y="4294657"/>
            <a:ext cx="4968552" cy="233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95" y="1100477"/>
            <a:ext cx="4557890" cy="36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6207823"/>
            <a:ext cx="336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2015</a:t>
            </a:r>
            <a:r>
              <a:rPr lang="ko-KR" altLang="en-US" sz="1400" dirty="0"/>
              <a:t>년 </a:t>
            </a:r>
            <a:r>
              <a:rPr lang="ko-KR" altLang="en-US" sz="1400" dirty="0" err="1"/>
              <a:t>빅데이터</a:t>
            </a:r>
            <a:r>
              <a:rPr lang="ko-KR" altLang="en-US" sz="1400" dirty="0"/>
              <a:t> 글로벌 </a:t>
            </a:r>
            <a:r>
              <a:rPr lang="ko-KR" altLang="en-US" sz="1400" dirty="0" err="1" smtClean="0"/>
              <a:t>사례집</a:t>
            </a:r>
            <a:r>
              <a:rPr lang="en-US" altLang="ko-KR" sz="1400" dirty="0" smtClean="0"/>
              <a:t>(KT, BC)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547274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err="1" smtClean="0"/>
              <a:t>장단기적인</a:t>
            </a:r>
            <a:r>
              <a:rPr lang="ko-KR" altLang="en-US" sz="3400" dirty="0" smtClean="0"/>
              <a:t> 입법과제</a:t>
            </a:r>
            <a:endParaRPr lang="ko-KR" alt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405880" y="2132856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tx2"/>
                </a:solidFill>
              </a:rPr>
              <a:t>단기적 과제와 장기적 과제</a:t>
            </a:r>
            <a:endParaRPr lang="en-US" altLang="ko-KR" sz="2200" dirty="0" smtClean="0">
              <a:solidFill>
                <a:schemeClr val="tx2"/>
              </a:solidFill>
            </a:endParaRPr>
          </a:p>
          <a:p>
            <a:endParaRPr lang="en-US" altLang="ko-KR" sz="2200" dirty="0" smtClean="0">
              <a:solidFill>
                <a:schemeClr val="tx2"/>
              </a:solidFill>
            </a:endParaRPr>
          </a:p>
          <a:p>
            <a:r>
              <a:rPr lang="ko-KR" altLang="en-US" sz="2200" dirty="0" smtClean="0">
                <a:solidFill>
                  <a:schemeClr val="tx2"/>
                </a:solidFill>
              </a:rPr>
              <a:t>법률로 해결해야 할 과제와 시행령이나 시행규칙으로 해결할 과제</a:t>
            </a:r>
            <a:endParaRPr lang="en-US" altLang="ko-KR" sz="2200" dirty="0" smtClean="0">
              <a:solidFill>
                <a:schemeClr val="tx2"/>
              </a:solidFill>
            </a:endParaRPr>
          </a:p>
          <a:p>
            <a:endParaRPr lang="en-US" altLang="ko-KR" sz="2200" dirty="0" smtClean="0">
              <a:solidFill>
                <a:schemeClr val="tx2"/>
              </a:solidFill>
            </a:endParaRPr>
          </a:p>
          <a:p>
            <a:r>
              <a:rPr lang="ko-KR" altLang="en-US" sz="2200" dirty="0" smtClean="0">
                <a:solidFill>
                  <a:schemeClr val="tx2"/>
                </a:solidFill>
              </a:rPr>
              <a:t>정보공개가 우선되어야 함</a:t>
            </a:r>
            <a:endParaRPr lang="en-US" altLang="ko-KR" sz="2200" dirty="0" smtClean="0">
              <a:solidFill>
                <a:schemeClr val="tx2"/>
              </a:solidFill>
            </a:endParaRPr>
          </a:p>
          <a:p>
            <a:endParaRPr lang="en-US" altLang="ko-KR" sz="2200" dirty="0" smtClean="0">
              <a:solidFill>
                <a:schemeClr val="tx2"/>
              </a:solidFill>
            </a:endParaRPr>
          </a:p>
          <a:p>
            <a:r>
              <a:rPr lang="ko-KR" altLang="en-US" sz="2200" dirty="0" smtClean="0">
                <a:solidFill>
                  <a:schemeClr val="tx2"/>
                </a:solidFill>
              </a:rPr>
              <a:t>체계적인 법제도 정비가 필요함</a:t>
            </a:r>
            <a:endParaRPr lang="ko-KR" altLang="en-US" sz="2200" dirty="0">
              <a:solidFill>
                <a:schemeClr val="tx2"/>
              </a:solidFill>
            </a:endParaRPr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altLang="ko-KR" dirty="0" smtClean="0"/>
              <a:t>60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231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기술발전을 따라가지 못하는 법률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195736" y="3076"/>
            <a:ext cx="6491064" cy="617612"/>
          </a:xfrm>
        </p:spPr>
        <p:txBody>
          <a:bodyPr>
            <a:noAutofit/>
          </a:bodyPr>
          <a:lstStyle/>
          <a:p>
            <a:r>
              <a:rPr lang="ko-KR" altLang="en-US" sz="3400" dirty="0" smtClean="0"/>
              <a:t>수사기관의 정보수집 능력 확대</a:t>
            </a:r>
            <a:endParaRPr lang="ko-KR" altLang="en-US" sz="3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직사각형 14"/>
          <p:cNvSpPr/>
          <p:nvPr/>
        </p:nvSpPr>
        <p:spPr>
          <a:xfrm>
            <a:off x="683568" y="1997839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극히 민감한 정보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err="1" smtClean="0">
                <a:solidFill>
                  <a:srgbClr val="002060"/>
                </a:solidFill>
              </a:rPr>
              <a:t>스마트폰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en-US" altLang="ko-KR" dirty="0" err="1" smtClean="0">
                <a:solidFill>
                  <a:srgbClr val="002060"/>
                </a:solidFill>
              </a:rPr>
              <a:t>IoT</a:t>
            </a:r>
            <a:r>
              <a:rPr lang="ko-KR" altLang="en-US" dirty="0" smtClean="0">
                <a:solidFill>
                  <a:srgbClr val="002060"/>
                </a:solidFill>
              </a:rPr>
              <a:t>를 통한 정보의 결합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예를 들어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위치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이동경로 등의 정보는 개인의 사생활의 전부가 노출되는 결과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범죄혐의와 관련된 정보로 제한되지 않음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행동의 자유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양심의 자유가 억압되는 효과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당사자도 모르는 상태에서 수집되는 경우가 많음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en-US" altLang="ko-KR" dirty="0" err="1" smtClean="0">
                <a:solidFill>
                  <a:srgbClr val="002060"/>
                </a:solidFill>
              </a:rPr>
              <a:t>IoT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타인에</a:t>
            </a:r>
            <a:r>
              <a:rPr lang="en-US" altLang="ko-KR" dirty="0" smtClean="0">
                <a:solidFill>
                  <a:srgbClr val="002060"/>
                </a:solidFill>
              </a:rPr>
              <a:t> </a:t>
            </a:r>
            <a:r>
              <a:rPr lang="ko-KR" altLang="en-US" dirty="0" smtClean="0">
                <a:solidFill>
                  <a:srgbClr val="002060"/>
                </a:solidFill>
              </a:rPr>
              <a:t>의해 수집된 정보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정보의 양과 질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2060"/>
                </a:solidFill>
              </a:rPr>
              <a:t>곳곳에 수집되어 있는 정보의 양과 질이 막대함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</a:p>
          <a:p>
            <a:pPr lvl="1"/>
            <a:endParaRPr lang="en-US" altLang="ko-KR" dirty="0" smtClean="0">
              <a:solidFill>
                <a:srgbClr val="002060"/>
              </a:solidFill>
            </a:endParaRPr>
          </a:p>
          <a:p>
            <a:r>
              <a:rPr lang="ko-KR" altLang="en-US" dirty="0" smtClean="0">
                <a:solidFill>
                  <a:srgbClr val="002060"/>
                </a:solidFill>
              </a:rPr>
              <a:t>수사기관의 새로운 수집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분석 방법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pPr lvl="1"/>
            <a:r>
              <a:rPr lang="ko-KR" altLang="en-US" dirty="0" err="1" smtClean="0">
                <a:solidFill>
                  <a:srgbClr val="002060"/>
                </a:solidFill>
              </a:rPr>
              <a:t>드론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err="1" smtClean="0">
                <a:solidFill>
                  <a:srgbClr val="002060"/>
                </a:solidFill>
              </a:rPr>
              <a:t>소셜미디어</a:t>
            </a:r>
            <a:r>
              <a:rPr lang="ko-KR" altLang="en-US" dirty="0" smtClean="0">
                <a:solidFill>
                  <a:srgbClr val="002060"/>
                </a:solidFill>
              </a:rPr>
              <a:t> 정보 수집 분석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err="1" smtClean="0">
                <a:solidFill>
                  <a:srgbClr val="002060"/>
                </a:solidFill>
              </a:rPr>
              <a:t>프로파일링</a:t>
            </a:r>
            <a:r>
              <a:rPr lang="ko-KR" altLang="en-US" dirty="0" smtClean="0">
                <a:solidFill>
                  <a:srgbClr val="002060"/>
                </a:solidFill>
              </a:rPr>
              <a:t> 분석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dirty="0" smtClean="0">
                <a:solidFill>
                  <a:srgbClr val="002060"/>
                </a:solidFill>
              </a:rPr>
              <a:t>지능형</a:t>
            </a:r>
            <a:r>
              <a:rPr lang="en-US" altLang="ko-KR" dirty="0" smtClean="0">
                <a:solidFill>
                  <a:srgbClr val="002060"/>
                </a:solidFill>
              </a:rPr>
              <a:t> CCTV</a:t>
            </a:r>
          </a:p>
        </p:txBody>
      </p:sp>
    </p:spTree>
    <p:extLst>
      <p:ext uri="{BB962C8B-B14F-4D97-AF65-F5344CB8AC3E}">
        <p14:creationId xmlns:p14="http://schemas.microsoft.com/office/powerpoint/2010/main" val="350855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+mn-ea"/>
              </a:rPr>
              <a:t>귀에 눈이 있다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</a:rPr>
              <a:t>아마존 </a:t>
            </a:r>
            <a:r>
              <a:rPr lang="en-US" altLang="ko-KR" dirty="0" smtClean="0">
                <a:latin typeface="+mj-ea"/>
              </a:rPr>
              <a:t>Echo – </a:t>
            </a:r>
            <a:r>
              <a:rPr lang="ko-KR" altLang="en-US" dirty="0" smtClean="0">
                <a:latin typeface="+mj-ea"/>
              </a:rPr>
              <a:t>항상</a:t>
            </a:r>
            <a:r>
              <a:rPr lang="en-US" altLang="ko-KR" dirty="0" smtClean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음성 인식</a:t>
            </a:r>
            <a:endParaRPr lang="ko-KR" altLang="en-US" dirty="0">
              <a:latin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04" y="2473956"/>
            <a:ext cx="4474784" cy="40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171082" cy="13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7" y="3933056"/>
            <a:ext cx="4183185" cy="174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687" y="2996952"/>
            <a:ext cx="3999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002060"/>
                </a:solidFill>
              </a:rPr>
              <a:t>아마존 </a:t>
            </a:r>
            <a:r>
              <a:rPr lang="en-US" altLang="ko-KR" sz="1400" dirty="0" smtClean="0">
                <a:solidFill>
                  <a:srgbClr val="002060"/>
                </a:solidFill>
              </a:rPr>
              <a:t>Echo </a:t>
            </a:r>
            <a:r>
              <a:rPr lang="ko-KR" altLang="en-US" sz="1400" dirty="0" smtClean="0">
                <a:solidFill>
                  <a:srgbClr val="002060"/>
                </a:solidFill>
              </a:rPr>
              <a:t>녹음에 대한 압수수색영장 발부 받음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1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2000" dirty="0" smtClean="0"/>
              <a:t>개인감시에서 지역적 감시로</a:t>
            </a:r>
            <a:endParaRPr lang="ko-KR" altLang="en-US" sz="20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 err="1" smtClean="0"/>
              <a:t>드론</a:t>
            </a:r>
            <a:r>
              <a:rPr lang="ko-KR" altLang="en-US" sz="3400" dirty="0" smtClean="0"/>
              <a:t> </a:t>
            </a:r>
            <a:r>
              <a:rPr lang="en-US" altLang="ko-KR" sz="3400" dirty="0" smtClean="0"/>
              <a:t>- </a:t>
            </a:r>
            <a:r>
              <a:rPr lang="ko-KR" altLang="en-US" sz="3400" dirty="0" smtClean="0"/>
              <a:t>영장주의</a:t>
            </a:r>
            <a:endParaRPr lang="ko-KR" altLang="en-US" sz="3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990096" cy="14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1988840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미국 각 주에서 수사기관의 </a:t>
            </a:r>
            <a:r>
              <a:rPr lang="ko-KR" altLang="en-US" dirty="0" err="1" smtClean="0"/>
              <a:t>드론</a:t>
            </a:r>
            <a:r>
              <a:rPr lang="ko-KR" altLang="en-US" dirty="0" smtClean="0"/>
              <a:t> 사용에 영장이 있어야 한다는 입법</a:t>
            </a:r>
            <a:r>
              <a:rPr lang="en-US" altLang="ko-KR" dirty="0" smtClean="0"/>
              <a:t>(2016)</a:t>
            </a:r>
          </a:p>
          <a:p>
            <a:pPr lvl="1" fontAlgn="base"/>
            <a:r>
              <a:rPr lang="en-US" altLang="ko-KR" dirty="0"/>
              <a:t>Alaska, Iowa, Illinois, Indiana, Maine, Montana, North Dakota, Utah, Virginia, </a:t>
            </a:r>
            <a:r>
              <a:rPr lang="en-US" altLang="ko-KR" dirty="0" smtClean="0"/>
              <a:t>Vermont, </a:t>
            </a:r>
            <a:r>
              <a:rPr lang="en-US" altLang="ko-KR" dirty="0"/>
              <a:t>Florida, Idaho, Nevada, North Carolina, Oregon, Tennessee, Texas, </a:t>
            </a:r>
            <a:r>
              <a:rPr lang="en-US" altLang="ko-KR" dirty="0" smtClean="0"/>
              <a:t>Wisconsin.</a:t>
            </a:r>
          </a:p>
          <a:p>
            <a:pPr lvl="1" fontAlgn="base"/>
            <a:endParaRPr lang="en-US" altLang="ko-KR" dirty="0"/>
          </a:p>
          <a:p>
            <a:pPr fontAlgn="base"/>
            <a:r>
              <a:rPr lang="ko-KR" altLang="en-US" dirty="0" smtClean="0"/>
              <a:t>우리나라의 경우도 특별한 규율이 필요함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수사기관에서 </a:t>
            </a:r>
            <a:r>
              <a:rPr lang="ko-KR" altLang="en-US" dirty="0" err="1" smtClean="0"/>
              <a:t>드론을</a:t>
            </a:r>
            <a:r>
              <a:rPr lang="ko-KR" altLang="en-US" dirty="0" smtClean="0"/>
              <a:t> 도입하려고 함</a:t>
            </a:r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1312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3796</Words>
  <Application>Microsoft Office PowerPoint</Application>
  <PresentationFormat>화면 슬라이드 쇼(4:3)</PresentationFormat>
  <Paragraphs>687</Paragraphs>
  <Slides>60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60</vt:i4>
      </vt:variant>
    </vt:vector>
  </HeadingPairs>
  <TitlesOfParts>
    <vt:vector size="74" baseType="lpstr">
      <vt:lpstr>GeosansLight</vt:lpstr>
      <vt:lpstr>MS Mincho</vt:lpstr>
      <vt:lpstr>굴림</vt:lpstr>
      <vt:lpstr>맑은 고딕</vt:lpstr>
      <vt:lpstr>바탕</vt:lpstr>
      <vt:lpstr>한양중고딕</vt:lpstr>
      <vt:lpstr>Arial</vt:lpstr>
      <vt:lpstr>Calibri</vt:lpstr>
      <vt:lpstr>Calibri Light</vt:lpstr>
      <vt:lpstr>Verdana</vt:lpstr>
      <vt:lpstr>Wingdings</vt:lpstr>
      <vt:lpstr>1_Blank</vt:lpstr>
      <vt:lpstr>TITLES</vt:lpstr>
      <vt:lpstr>Showeet theme</vt:lpstr>
      <vt:lpstr>정보사회, 경찰의 정보수집에 대한 통제와 입법과제</vt:lpstr>
      <vt:lpstr>새로운 환경</vt:lpstr>
      <vt:lpstr>개인정보의 끝없는 확장</vt:lpstr>
      <vt:lpstr>사물인터넷(IoT), 새로운 기술 </vt:lpstr>
      <vt:lpstr>공공기관 보유하는 개인정보들</vt:lpstr>
      <vt:lpstr>민간 분야의 개인정보 축적</vt:lpstr>
      <vt:lpstr>수사기관의 정보수집 능력 확대</vt:lpstr>
      <vt:lpstr>아마존 Echo – 항상 음성 인식</vt:lpstr>
      <vt:lpstr>드론 - 영장주의</vt:lpstr>
      <vt:lpstr>9대 수법 범죄자 얼굴인식 DB</vt:lpstr>
      <vt:lpstr>영장주의에 대한 위협</vt:lpstr>
      <vt:lpstr>형사소송법의 대원칙</vt:lpstr>
      <vt:lpstr>개인정보보호법의 반격</vt:lpstr>
      <vt:lpstr>무영장 수사의 관행</vt:lpstr>
      <vt:lpstr>무영장 수사의 관행</vt:lpstr>
      <vt:lpstr>무영장 수사의 관행</vt:lpstr>
      <vt:lpstr>후불교통카드 이용정보의 예</vt:lpstr>
      <vt:lpstr>통제받지 않는 수사기관</vt:lpstr>
      <vt:lpstr>수사기관,  경찰의 개인정보 처리에 관한 법률 보완 필요</vt:lpstr>
      <vt:lpstr>수사기관 개인정보 처리 입법 필요</vt:lpstr>
      <vt:lpstr>새로운 입법에 포함되어야 할 내용</vt:lpstr>
      <vt:lpstr> EU의 경우</vt:lpstr>
      <vt:lpstr>영역별 문제점 검토(1)  CCTV</vt:lpstr>
      <vt:lpstr>CCTV는 얼마나 범죄예방 효과?</vt:lpstr>
      <vt:lpstr>CCTV 시장의 급성장</vt:lpstr>
      <vt:lpstr>영상정보자원 지원센터</vt:lpstr>
      <vt:lpstr>CCTV 통합관제센터</vt:lpstr>
      <vt:lpstr>CCTV 통합관제센터</vt:lpstr>
      <vt:lpstr>수배차량 검색시스템(WASS)</vt:lpstr>
      <vt:lpstr>수배차량 검색시스템(WASS)</vt:lpstr>
      <vt:lpstr>수배차량 검색시스템(WASS)</vt:lpstr>
      <vt:lpstr>수배차량 검색시스템(WASS)</vt:lpstr>
      <vt:lpstr>지능형 차량번호 자동인식 시스템</vt:lpstr>
      <vt:lpstr>ITS (지능형 교통시스템)</vt:lpstr>
      <vt:lpstr>CCTV 공청회, 설명회 무력화</vt:lpstr>
      <vt:lpstr>결론 : 수사기관의 CCTV 활용 </vt:lpstr>
      <vt:lpstr>영역별 문제점 검토(2)  형사사법정보시스템 (KICS)에 대한 규율</vt:lpstr>
      <vt:lpstr>형사사법정보시스템 </vt:lpstr>
      <vt:lpstr>경찰 형사사법정보시스템 종류</vt:lpstr>
      <vt:lpstr>KICS에 대한 법적 규율 필요 </vt:lpstr>
      <vt:lpstr>KICS에 대한 법적 규율 필요 </vt:lpstr>
      <vt:lpstr>영역별 문제점 검토(3)  의료 정보의 활용에 대한 규율 공백</vt:lpstr>
      <vt:lpstr>건강보험공단 수사기관 제공건수</vt:lpstr>
      <vt:lpstr>건강보험공단의 의료기록</vt:lpstr>
      <vt:lpstr>건강보험공단 정보집중</vt:lpstr>
      <vt:lpstr>건강보험공단 보유 개인정보</vt:lpstr>
      <vt:lpstr>건강보험공단 보유 개인정보</vt:lpstr>
      <vt:lpstr>건강보험공단 보유 개인정보파일의 예</vt:lpstr>
      <vt:lpstr>건강보험공단 보유 개인정보파일의 예</vt:lpstr>
      <vt:lpstr>의료기관에 있었을 경우에는…</vt:lpstr>
      <vt:lpstr>더 위험한 집중, 더 적은 보호</vt:lpstr>
      <vt:lpstr>영역별 문제점 검토(4)  실종아동정보시스템과 아동지문</vt:lpstr>
      <vt:lpstr>실종아동 예방 사전등록(아동지문)</vt:lpstr>
      <vt:lpstr>실종아동 예방 사전등록(아동지문)</vt:lpstr>
      <vt:lpstr>아동지문, 실종아동정보시스템</vt:lpstr>
      <vt:lpstr>영역별 문제점 검토(5)  새로운 유형의  정보수집, 분석</vt:lpstr>
      <vt:lpstr>빅데이타</vt:lpstr>
      <vt:lpstr>드론, 얼굴인식, 기타</vt:lpstr>
      <vt:lpstr>결론</vt:lpstr>
      <vt:lpstr>장단기적인 입법과제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경찰개혁 과제</dc:title>
  <dc:creator>jihyang2017</dc:creator>
  <cp:lastModifiedBy>Admin</cp:lastModifiedBy>
  <cp:revision>69</cp:revision>
  <dcterms:created xsi:type="dcterms:W3CDTF">2017-04-05T09:10:40Z</dcterms:created>
  <dcterms:modified xsi:type="dcterms:W3CDTF">2017-04-09T09:58:40Z</dcterms:modified>
  <cp:contentStatus/>
</cp:coreProperties>
</file>